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10" r:id="rId2"/>
    <p:sldMasterId id="2147483769" r:id="rId3"/>
  </p:sldMasterIdLst>
  <p:notesMasterIdLst>
    <p:notesMasterId r:id="rId18"/>
  </p:notesMasterIdLst>
  <p:sldIdLst>
    <p:sldId id="565" r:id="rId4"/>
    <p:sldId id="510" r:id="rId5"/>
    <p:sldId id="517" r:id="rId6"/>
    <p:sldId id="543" r:id="rId7"/>
    <p:sldId id="562" r:id="rId8"/>
    <p:sldId id="563" r:id="rId9"/>
    <p:sldId id="544" r:id="rId10"/>
    <p:sldId id="549" r:id="rId11"/>
    <p:sldId id="559" r:id="rId12"/>
    <p:sldId id="561" r:id="rId13"/>
    <p:sldId id="564" r:id="rId14"/>
    <p:sldId id="507" r:id="rId15"/>
    <p:sldId id="501" r:id="rId16"/>
    <p:sldId id="566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  <p:embeddedFont>
      <p:font typeface="微软雅黑" pitchFamily="34" charset="-122"/>
      <p:regular r:id="rId26"/>
      <p:bold r:id="rId27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8.wmf"/><Relationship Id="rId5" Type="http://schemas.openxmlformats.org/officeDocument/2006/relationships/image" Target="../media/image17.wmf"/><Relationship Id="rId10" Type="http://schemas.openxmlformats.org/officeDocument/2006/relationships/image" Target="../media/image27.wmf"/><Relationship Id="rId4" Type="http://schemas.openxmlformats.org/officeDocument/2006/relationships/image" Target="../media/image16.wmf"/><Relationship Id="rId9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34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33.wmf"/><Relationship Id="rId2" Type="http://schemas.openxmlformats.org/officeDocument/2006/relationships/image" Target="../media/image14.wmf"/><Relationship Id="rId16" Type="http://schemas.openxmlformats.org/officeDocument/2006/relationships/image" Target="../media/image37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32.wmf"/><Relationship Id="rId5" Type="http://schemas.openxmlformats.org/officeDocument/2006/relationships/image" Target="../media/image17.wmf"/><Relationship Id="rId15" Type="http://schemas.openxmlformats.org/officeDocument/2006/relationships/image" Target="../media/image36.wmf"/><Relationship Id="rId10" Type="http://schemas.openxmlformats.org/officeDocument/2006/relationships/image" Target="../media/image31.wmf"/><Relationship Id="rId4" Type="http://schemas.openxmlformats.org/officeDocument/2006/relationships/image" Target="../media/image16.wmf"/><Relationship Id="rId9" Type="http://schemas.openxmlformats.org/officeDocument/2006/relationships/image" Target="../media/image30.wmf"/><Relationship Id="rId14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50.wmf"/><Relationship Id="rId3" Type="http://schemas.openxmlformats.org/officeDocument/2006/relationships/image" Target="../media/image41.wmf"/><Relationship Id="rId7" Type="http://schemas.openxmlformats.org/officeDocument/2006/relationships/image" Target="../media/image44.wmf"/><Relationship Id="rId12" Type="http://schemas.openxmlformats.org/officeDocument/2006/relationships/image" Target="../media/image49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3.wmf"/><Relationship Id="rId11" Type="http://schemas.openxmlformats.org/officeDocument/2006/relationships/image" Target="../media/image48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15.wmf"/><Relationship Id="rId9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6.wmf"/><Relationship Id="rId7" Type="http://schemas.openxmlformats.org/officeDocument/2006/relationships/image" Target="../media/image71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10" Type="http://schemas.openxmlformats.org/officeDocument/2006/relationships/image" Target="../media/image74.wmf"/><Relationship Id="rId4" Type="http://schemas.openxmlformats.org/officeDocument/2006/relationships/image" Target="../media/image67.wmf"/><Relationship Id="rId9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814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2563113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0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11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08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5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81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6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0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68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3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88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667482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96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445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91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37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19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67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646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33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7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19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78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19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93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28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5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19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2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32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84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73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00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10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695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63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9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91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95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64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15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851022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9042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3070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22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3493684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91548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465660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9157778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6690277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876871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522129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5303929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88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71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5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284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02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4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63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2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69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03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0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76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29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3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54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38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1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492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26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15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4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57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4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71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48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81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166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7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90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12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73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31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3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96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394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21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07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61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76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51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8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9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7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7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678348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08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57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098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73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84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19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212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4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952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49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297030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3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213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0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6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25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42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26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70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80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7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345884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42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65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61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3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99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711943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017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874449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2143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34470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031936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941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488901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268392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80041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027207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017436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8161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98564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70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80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49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3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525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1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42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05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36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21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80899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40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59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82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04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1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08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5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4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9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90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slideLayout" Target="../slideLayouts/slideLayout154.xml"/><Relationship Id="rId26" Type="http://schemas.openxmlformats.org/officeDocument/2006/relationships/slideLayout" Target="../slideLayouts/slideLayout162.xml"/><Relationship Id="rId39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57.xml"/><Relationship Id="rId34" Type="http://schemas.openxmlformats.org/officeDocument/2006/relationships/slideLayout" Target="../slideLayouts/slideLayout17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5" Type="http://schemas.openxmlformats.org/officeDocument/2006/relationships/slideLayout" Target="../slideLayouts/slideLayout161.xml"/><Relationship Id="rId33" Type="http://schemas.openxmlformats.org/officeDocument/2006/relationships/slideLayout" Target="../slideLayouts/slideLayout169.xml"/><Relationship Id="rId38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20" Type="http://schemas.openxmlformats.org/officeDocument/2006/relationships/slideLayout" Target="../slideLayouts/slideLayout156.xml"/><Relationship Id="rId29" Type="http://schemas.openxmlformats.org/officeDocument/2006/relationships/slideLayout" Target="../slideLayouts/slideLayout165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24" Type="http://schemas.openxmlformats.org/officeDocument/2006/relationships/slideLayout" Target="../slideLayouts/slideLayout160.xml"/><Relationship Id="rId32" Type="http://schemas.openxmlformats.org/officeDocument/2006/relationships/slideLayout" Target="../slideLayouts/slideLayout168.xml"/><Relationship Id="rId37" Type="http://schemas.openxmlformats.org/officeDocument/2006/relationships/slideLayout" Target="../slideLayouts/slideLayout173.xml"/><Relationship Id="rId40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23" Type="http://schemas.openxmlformats.org/officeDocument/2006/relationships/slideLayout" Target="../slideLayouts/slideLayout159.xml"/><Relationship Id="rId28" Type="http://schemas.openxmlformats.org/officeDocument/2006/relationships/slideLayout" Target="../slideLayouts/slideLayout164.xml"/><Relationship Id="rId36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46.xml"/><Relationship Id="rId19" Type="http://schemas.openxmlformats.org/officeDocument/2006/relationships/slideLayout" Target="../slideLayouts/slideLayout155.xml"/><Relationship Id="rId31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Relationship Id="rId22" Type="http://schemas.openxmlformats.org/officeDocument/2006/relationships/slideLayout" Target="../slideLayouts/slideLayout158.xml"/><Relationship Id="rId27" Type="http://schemas.openxmlformats.org/officeDocument/2006/relationships/slideLayout" Target="../slideLayouts/slideLayout163.xml"/><Relationship Id="rId30" Type="http://schemas.openxmlformats.org/officeDocument/2006/relationships/slideLayout" Target="../slideLayouts/slideLayout166.xml"/><Relationship Id="rId35" Type="http://schemas.openxmlformats.org/officeDocument/2006/relationships/slideLayout" Target="../slideLayouts/slideLayout171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843808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57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十二（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72" action="ppaction://hlinksldjump"/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7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71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682" r:id="rId55"/>
    <p:sldLayoutId id="2147483681" r:id="rId56"/>
    <p:sldLayoutId id="2147483680" r:id="rId57"/>
    <p:sldLayoutId id="2147483679" r:id="rId58"/>
    <p:sldLayoutId id="2147483678" r:id="rId59"/>
    <p:sldLayoutId id="2147483677" r:id="rId60"/>
    <p:sldLayoutId id="2147483676" r:id="rId61"/>
    <p:sldLayoutId id="2147483707" r:id="rId62"/>
    <p:sldLayoutId id="2147483708" r:id="rId63"/>
    <p:sldLayoutId id="2147483709" r:id="rId64"/>
    <p:sldLayoutId id="2147483710" r:id="rId65"/>
    <p:sldLayoutId id="2147483711" r:id="rId66"/>
    <p:sldLayoutId id="2147483712" r:id="rId67"/>
    <p:sldLayoutId id="2147483713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843808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57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十二（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37" r:id="rId27"/>
    <p:sldLayoutId id="2147483838" r:id="rId28"/>
    <p:sldLayoutId id="2147483839" r:id="rId29"/>
    <p:sldLayoutId id="2147483840" r:id="rId30"/>
    <p:sldLayoutId id="2147483841" r:id="rId31"/>
    <p:sldLayoutId id="2147483842" r:id="rId32"/>
    <p:sldLayoutId id="2147483843" r:id="rId33"/>
    <p:sldLayoutId id="2147483844" r:id="rId34"/>
    <p:sldLayoutId id="2147483845" r:id="rId35"/>
    <p:sldLayoutId id="2147483846" r:id="rId36"/>
    <p:sldLayoutId id="2147483847" r:id="rId37"/>
    <p:sldLayoutId id="2147483848" r:id="rId38"/>
    <p:sldLayoutId id="2147483849" r:id="rId39"/>
    <p:sldLayoutId id="2147483850" r:id="rId40"/>
    <p:sldLayoutId id="2147483851" r:id="rId41"/>
    <p:sldLayoutId id="2147483852" r:id="rId42"/>
    <p:sldLayoutId id="2147483853" r:id="rId43"/>
    <p:sldLayoutId id="2147483854" r:id="rId44"/>
    <p:sldLayoutId id="2147483855" r:id="rId45"/>
    <p:sldLayoutId id="2147483856" r:id="rId46"/>
    <p:sldLayoutId id="2147483857" r:id="rId47"/>
    <p:sldLayoutId id="2147483858" r:id="rId48"/>
    <p:sldLayoutId id="2147483859" r:id="rId49"/>
    <p:sldLayoutId id="2147483860" r:id="rId50"/>
    <p:sldLayoutId id="2147483861" r:id="rId51"/>
    <p:sldLayoutId id="2147483862" r:id="rId52"/>
    <p:sldLayoutId id="2147483863" r:id="rId53"/>
    <p:sldLayoutId id="2147483864" r:id="rId54"/>
    <p:sldLayoutId id="2147483865" r:id="rId55"/>
    <p:sldLayoutId id="2147483866" r:id="rId56"/>
    <p:sldLayoutId id="2147483867" r:id="rId57"/>
    <p:sldLayoutId id="2147483868" r:id="rId58"/>
    <p:sldLayoutId id="2147483869" r:id="rId59"/>
    <p:sldLayoutId id="2147483870" r:id="rId60"/>
    <p:sldLayoutId id="2147483871" r:id="rId61"/>
    <p:sldLayoutId id="2147483872" r:id="rId62"/>
    <p:sldLayoutId id="2147483873" r:id="rId63"/>
    <p:sldLayoutId id="2147483874" r:id="rId64"/>
    <p:sldLayoutId id="2147483875" r:id="rId65"/>
    <p:sldLayoutId id="2147483876" r:id="rId66"/>
    <p:sldLayoutId id="2147483877" r:id="rId67"/>
    <p:sldLayoutId id="2147483878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83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8" r:id="rId39"/>
    <p:sldLayoutId id="2147483809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6.xml"/><Relationship Id="rId6" Type="http://schemas.openxmlformats.org/officeDocument/2006/relationships/slide" Target="slide4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image" Target="../media/image8.png"/><Relationship Id="rId3" Type="http://schemas.openxmlformats.org/officeDocument/2006/relationships/image" Target="../media/image68.png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66.wmf"/><Relationship Id="rId4" Type="http://schemas.openxmlformats.org/officeDocument/2006/relationships/image" Target="../media/image38.jpeg"/><Relationship Id="rId9" Type="http://schemas.openxmlformats.org/officeDocument/2006/relationships/oleObject" Target="../embeddings/oleObject8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91.bin"/><Relationship Id="rId18" Type="http://schemas.openxmlformats.org/officeDocument/2006/relationships/image" Target="../media/image71.wmf"/><Relationship Id="rId3" Type="http://schemas.openxmlformats.org/officeDocument/2006/relationships/image" Target="../media/image38.jpeg"/><Relationship Id="rId21" Type="http://schemas.openxmlformats.org/officeDocument/2006/relationships/oleObject" Target="../embeddings/oleObject95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93.bin"/><Relationship Id="rId25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0.wmf"/><Relationship Id="rId20" Type="http://schemas.openxmlformats.org/officeDocument/2006/relationships/image" Target="../media/image72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90.bin"/><Relationship Id="rId24" Type="http://schemas.openxmlformats.org/officeDocument/2006/relationships/image" Target="../media/image74.wmf"/><Relationship Id="rId5" Type="http://schemas.openxmlformats.org/officeDocument/2006/relationships/oleObject" Target="../embeddings/oleObject87.bin"/><Relationship Id="rId15" Type="http://schemas.openxmlformats.org/officeDocument/2006/relationships/oleObject" Target="../embeddings/oleObject92.bin"/><Relationship Id="rId23" Type="http://schemas.openxmlformats.org/officeDocument/2006/relationships/oleObject" Target="../embeddings/oleObject96.bin"/><Relationship Id="rId10" Type="http://schemas.openxmlformats.org/officeDocument/2006/relationships/image" Target="../media/image66.wmf"/><Relationship Id="rId19" Type="http://schemas.openxmlformats.org/officeDocument/2006/relationships/oleObject" Target="../embeddings/oleObject94.bin"/><Relationship Id="rId4" Type="http://schemas.openxmlformats.org/officeDocument/2006/relationships/image" Target="../media/image68.png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69.wmf"/><Relationship Id="rId22" Type="http://schemas.openxmlformats.org/officeDocument/2006/relationships/image" Target="../media/image7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Relationship Id="rId27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0.wmf"/><Relationship Id="rId26" Type="http://schemas.openxmlformats.org/officeDocument/2006/relationships/image" Target="../media/image29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20" Type="http://schemas.openxmlformats.org/officeDocument/2006/relationships/image" Target="../media/image2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28.wmf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8.wmf"/><Relationship Id="rId22" Type="http://schemas.openxmlformats.org/officeDocument/2006/relationships/image" Target="../media/image2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34.bin"/><Relationship Id="rId18" Type="http://schemas.openxmlformats.org/officeDocument/2006/relationships/image" Target="../media/image20.wmf"/><Relationship Id="rId26" Type="http://schemas.openxmlformats.org/officeDocument/2006/relationships/image" Target="../media/image33.wmf"/><Relationship Id="rId39" Type="http://schemas.openxmlformats.org/officeDocument/2006/relationships/oleObject" Target="../embeddings/oleObject51.bin"/><Relationship Id="rId3" Type="http://schemas.openxmlformats.org/officeDocument/2006/relationships/oleObject" Target="../embeddings/oleObject29.bin"/><Relationship Id="rId21" Type="http://schemas.openxmlformats.org/officeDocument/2006/relationships/oleObject" Target="../embeddings/oleObject38.bin"/><Relationship Id="rId34" Type="http://schemas.openxmlformats.org/officeDocument/2006/relationships/oleObject" Target="../embeddings/oleObject48.bin"/><Relationship Id="rId42" Type="http://schemas.openxmlformats.org/officeDocument/2006/relationships/image" Target="../media/image37.wmf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36.bin"/><Relationship Id="rId25" Type="http://schemas.openxmlformats.org/officeDocument/2006/relationships/oleObject" Target="../embeddings/oleObject40.bin"/><Relationship Id="rId33" Type="http://schemas.openxmlformats.org/officeDocument/2006/relationships/oleObject" Target="../embeddings/oleObject47.bin"/><Relationship Id="rId38" Type="http://schemas.openxmlformats.org/officeDocument/2006/relationships/image" Target="../media/image35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20" Type="http://schemas.openxmlformats.org/officeDocument/2006/relationships/image" Target="../media/image30.wmf"/><Relationship Id="rId29" Type="http://schemas.openxmlformats.org/officeDocument/2006/relationships/oleObject" Target="../embeddings/oleObject43.bin"/><Relationship Id="rId41" Type="http://schemas.openxmlformats.org/officeDocument/2006/relationships/oleObject" Target="../embeddings/oleObject5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33.bin"/><Relationship Id="rId24" Type="http://schemas.openxmlformats.org/officeDocument/2006/relationships/image" Target="../media/image32.wmf"/><Relationship Id="rId32" Type="http://schemas.openxmlformats.org/officeDocument/2006/relationships/oleObject" Target="../embeddings/oleObject46.bin"/><Relationship Id="rId37" Type="http://schemas.openxmlformats.org/officeDocument/2006/relationships/oleObject" Target="../embeddings/oleObject50.bin"/><Relationship Id="rId40" Type="http://schemas.openxmlformats.org/officeDocument/2006/relationships/image" Target="../media/image36.wmf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23" Type="http://schemas.openxmlformats.org/officeDocument/2006/relationships/oleObject" Target="../embeddings/oleObject39.bin"/><Relationship Id="rId28" Type="http://schemas.openxmlformats.org/officeDocument/2006/relationships/oleObject" Target="../embeddings/oleObject42.bin"/><Relationship Id="rId36" Type="http://schemas.openxmlformats.org/officeDocument/2006/relationships/image" Target="../media/image34.wmf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37.bin"/><Relationship Id="rId31" Type="http://schemas.openxmlformats.org/officeDocument/2006/relationships/oleObject" Target="../embeddings/oleObject45.bin"/><Relationship Id="rId44" Type="http://schemas.openxmlformats.org/officeDocument/2006/relationships/image" Target="../media/image8.png"/><Relationship Id="rId4" Type="http://schemas.openxmlformats.org/officeDocument/2006/relationships/image" Target="../media/image13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18.wmf"/><Relationship Id="rId22" Type="http://schemas.openxmlformats.org/officeDocument/2006/relationships/image" Target="../media/image31.wmf"/><Relationship Id="rId27" Type="http://schemas.openxmlformats.org/officeDocument/2006/relationships/oleObject" Target="../embeddings/oleObject41.bin"/><Relationship Id="rId30" Type="http://schemas.openxmlformats.org/officeDocument/2006/relationships/oleObject" Target="../embeddings/oleObject44.bin"/><Relationship Id="rId35" Type="http://schemas.openxmlformats.org/officeDocument/2006/relationships/oleObject" Target="../embeddings/oleObject49.bin"/><Relationship Id="rId43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image" Target="../media/image42.wmf"/><Relationship Id="rId18" Type="http://schemas.openxmlformats.org/officeDocument/2006/relationships/oleObject" Target="../embeddings/oleObject60.bin"/><Relationship Id="rId26" Type="http://schemas.openxmlformats.org/officeDocument/2006/relationships/oleObject" Target="../embeddings/oleObject65.bin"/><Relationship Id="rId3" Type="http://schemas.openxmlformats.org/officeDocument/2006/relationships/image" Target="../media/image38.jpeg"/><Relationship Id="rId21" Type="http://schemas.openxmlformats.org/officeDocument/2006/relationships/image" Target="../media/image46.wmf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57.bin"/><Relationship Id="rId17" Type="http://schemas.openxmlformats.org/officeDocument/2006/relationships/image" Target="../media/image44.wmf"/><Relationship Id="rId25" Type="http://schemas.openxmlformats.org/officeDocument/2006/relationships/image" Target="../media/image47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59.bin"/><Relationship Id="rId20" Type="http://schemas.openxmlformats.org/officeDocument/2006/relationships/oleObject" Target="../embeddings/oleObject61.bin"/><Relationship Id="rId29" Type="http://schemas.openxmlformats.org/officeDocument/2006/relationships/image" Target="../media/image49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15.wmf"/><Relationship Id="rId24" Type="http://schemas.openxmlformats.org/officeDocument/2006/relationships/oleObject" Target="../embeddings/oleObject64.bin"/><Relationship Id="rId32" Type="http://schemas.openxmlformats.org/officeDocument/2006/relationships/image" Target="../media/image8.png"/><Relationship Id="rId5" Type="http://schemas.openxmlformats.org/officeDocument/2006/relationships/image" Target="../media/image39.wmf"/><Relationship Id="rId15" Type="http://schemas.openxmlformats.org/officeDocument/2006/relationships/image" Target="../media/image43.wmf"/><Relationship Id="rId23" Type="http://schemas.openxmlformats.org/officeDocument/2006/relationships/oleObject" Target="../embeddings/oleObject63.bin"/><Relationship Id="rId28" Type="http://schemas.openxmlformats.org/officeDocument/2006/relationships/oleObject" Target="../embeddings/oleObject66.bin"/><Relationship Id="rId10" Type="http://schemas.openxmlformats.org/officeDocument/2006/relationships/oleObject" Target="../embeddings/oleObject56.bin"/><Relationship Id="rId19" Type="http://schemas.openxmlformats.org/officeDocument/2006/relationships/image" Target="../media/image45.wmf"/><Relationship Id="rId31" Type="http://schemas.openxmlformats.org/officeDocument/2006/relationships/image" Target="../media/image50.wmf"/><Relationship Id="rId4" Type="http://schemas.openxmlformats.org/officeDocument/2006/relationships/oleObject" Target="../embeddings/oleObject53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58.bin"/><Relationship Id="rId22" Type="http://schemas.openxmlformats.org/officeDocument/2006/relationships/oleObject" Target="../embeddings/oleObject62.bin"/><Relationship Id="rId27" Type="http://schemas.openxmlformats.org/officeDocument/2006/relationships/image" Target="../media/image48.wmf"/><Relationship Id="rId30" Type="http://schemas.openxmlformats.org/officeDocument/2006/relationships/oleObject" Target="../embeddings/oleObject6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75.bin"/><Relationship Id="rId3" Type="http://schemas.openxmlformats.org/officeDocument/2006/relationships/image" Target="../media/image38.jpeg"/><Relationship Id="rId21" Type="http://schemas.openxmlformats.org/officeDocument/2006/relationships/image" Target="../media/image59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72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74.bin"/><Relationship Id="rId20" Type="http://schemas.openxmlformats.org/officeDocument/2006/relationships/oleObject" Target="../embeddings/oleObject76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71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73.bin"/><Relationship Id="rId2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13" Type="http://schemas.openxmlformats.org/officeDocument/2006/relationships/image" Target="../media/image38.jpeg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8.bin"/><Relationship Id="rId10" Type="http://schemas.openxmlformats.org/officeDocument/2006/relationships/image" Target="../media/image62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5936" y="1435155"/>
            <a:ext cx="694164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二（</a:t>
            </a:r>
            <a:r>
              <a:rPr lang="en-US" altLang="zh-CN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分数加法和减法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33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933396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28" y="483518"/>
            <a:ext cx="7239004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超市的一个货架上摆放着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种蔬菜（如下图）。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522" name="Picture 6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"/>
          <a:stretch/>
        </p:blipFill>
        <p:spPr bwMode="auto">
          <a:xfrm>
            <a:off x="1221428" y="1188715"/>
            <a:ext cx="4318008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357014" y="1637779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2143752" y="3435846"/>
            <a:ext cx="5558396" cy="864096"/>
          </a:xfrm>
          <a:prstGeom prst="wedgeRoundRectCallout">
            <a:avLst>
              <a:gd name="adj1" fmla="val -55261"/>
              <a:gd name="adj2" fmla="val -1796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估计一下，每种蔬菜的摆放面积大约各占货架的几分之几？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9" name="对象 2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503356"/>
              </p:ext>
            </p:extLst>
          </p:nvPr>
        </p:nvGraphicFramePr>
        <p:xfrm>
          <a:off x="2278438" y="1116094"/>
          <a:ext cx="364146" cy="936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" name="公式" r:id="rId5" imgW="152280" imgH="393480" progId="Equation.3">
                  <p:embed/>
                </p:oleObj>
              </mc:Choice>
              <mc:Fallback>
                <p:oleObj name="公式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438" y="1116094"/>
                        <a:ext cx="364146" cy="9367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983947"/>
              </p:ext>
            </p:extLst>
          </p:nvPr>
        </p:nvGraphicFramePr>
        <p:xfrm>
          <a:off x="2278438" y="1980282"/>
          <a:ext cx="3635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" name="公式" r:id="rId7" imgW="152280" imgH="393480" progId="Equation.3">
                  <p:embed/>
                </p:oleObj>
              </mc:Choice>
              <mc:Fallback>
                <p:oleObj name="公式" r:id="rId7" imgW="152280" imgH="393480" progId="Equation.3">
                  <p:embed/>
                  <p:pic>
                    <p:nvPicPr>
                      <p:cNvPr id="0" name="对象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8438" y="1980282"/>
                        <a:ext cx="363538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139412"/>
              </p:ext>
            </p:extLst>
          </p:nvPr>
        </p:nvGraphicFramePr>
        <p:xfrm>
          <a:off x="3800751" y="1476102"/>
          <a:ext cx="3333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2" name="公式" r:id="rId9" imgW="139680" imgH="393480" progId="Equation.3">
                  <p:embed/>
                </p:oleObj>
              </mc:Choice>
              <mc:Fallback>
                <p:oleObj name="公式" r:id="rId9" imgW="139680" imgH="393480" progId="Equation.3">
                  <p:embed/>
                  <p:pic>
                    <p:nvPicPr>
                      <p:cNvPr id="0" name="对象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751" y="1476102"/>
                        <a:ext cx="333375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706132"/>
              </p:ext>
            </p:extLst>
          </p:nvPr>
        </p:nvGraphicFramePr>
        <p:xfrm>
          <a:off x="4867228" y="1476102"/>
          <a:ext cx="3635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3" name="公式" r:id="rId11" imgW="152280" imgH="393480" progId="Equation.3">
                  <p:embed/>
                </p:oleObj>
              </mc:Choice>
              <mc:Fallback>
                <p:oleObj name="公式" r:id="rId11" imgW="152280" imgH="393480" progId="Equation.3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228" y="1476102"/>
                        <a:ext cx="363538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28" y="3147814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1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308304" y="2715766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139952" y="411510"/>
            <a:ext cx="4318008" cy="1815696"/>
            <a:chOff x="922702" y="1491017"/>
            <a:chExt cx="4318008" cy="1815696"/>
          </a:xfrm>
        </p:grpSpPr>
        <p:pic>
          <p:nvPicPr>
            <p:cNvPr id="19522" name="Picture 66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2"/>
            <a:stretch/>
          </p:blipFill>
          <p:spPr bwMode="auto">
            <a:xfrm>
              <a:off x="922702" y="1563638"/>
              <a:ext cx="4318008" cy="1743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9" name="对象 2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2564498"/>
                </p:ext>
              </p:extLst>
            </p:nvPr>
          </p:nvGraphicFramePr>
          <p:xfrm>
            <a:off x="1979712" y="1491017"/>
            <a:ext cx="364146" cy="9367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4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1491017"/>
                          <a:ext cx="364146" cy="9367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2327972"/>
                </p:ext>
              </p:extLst>
            </p:nvPr>
          </p:nvGraphicFramePr>
          <p:xfrm>
            <a:off x="1979712" y="2355205"/>
            <a:ext cx="363538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5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2355205"/>
                          <a:ext cx="363538" cy="936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349833"/>
                </p:ext>
              </p:extLst>
            </p:nvPr>
          </p:nvGraphicFramePr>
          <p:xfrm>
            <a:off x="3502025" y="1851025"/>
            <a:ext cx="333375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6" name="公式" r:id="rId9" imgW="139680" imgH="393480" progId="Equation.3">
                    <p:embed/>
                  </p:oleObj>
                </mc:Choice>
                <mc:Fallback>
                  <p:oleObj name="公式" r:id="rId9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2025" y="1851025"/>
                          <a:ext cx="333375" cy="936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8407070"/>
                </p:ext>
              </p:extLst>
            </p:nvPr>
          </p:nvGraphicFramePr>
          <p:xfrm>
            <a:off x="4568502" y="1851025"/>
            <a:ext cx="363538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7" name="公式" r:id="rId11" imgW="152280" imgH="393480" progId="Equation.3">
                    <p:embed/>
                  </p:oleObj>
                </mc:Choice>
                <mc:Fallback>
                  <p:oleObj name="公式" r:id="rId11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8502" y="1851025"/>
                          <a:ext cx="363538" cy="936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611560" y="556140"/>
            <a:ext cx="3207125" cy="1887090"/>
          </a:xfrm>
          <a:prstGeom prst="wedgeRoundRectCallout">
            <a:avLst>
              <a:gd name="adj1" fmla="val -36227"/>
              <a:gd name="adj2" fmla="val 6074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青菜和黄瓜的摆放面积大约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共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占货架的几分之几？番茄和胡萝卜的面积呢？你还能提出什么问题？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3" name="对象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784979"/>
              </p:ext>
            </p:extLst>
          </p:nvPr>
        </p:nvGraphicFramePr>
        <p:xfrm>
          <a:off x="4106416" y="2355726"/>
          <a:ext cx="60960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8" name="公式" r:id="rId13" imgW="380880" imgH="393480" progId="Equation.3">
                  <p:embed/>
                </p:oleObj>
              </mc:Choice>
              <mc:Fallback>
                <p:oleObj name="公式" r:id="rId13" imgW="380880" imgH="39348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6416" y="2355726"/>
                        <a:ext cx="60960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531450"/>
              </p:ext>
            </p:extLst>
          </p:nvPr>
        </p:nvGraphicFramePr>
        <p:xfrm>
          <a:off x="3905250" y="2930947"/>
          <a:ext cx="9969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9" name="公式" r:id="rId15" imgW="622080" imgH="812520" progId="Equation.3">
                  <p:embed/>
                </p:oleObj>
              </mc:Choice>
              <mc:Fallback>
                <p:oleObj name="公式" r:id="rId15" imgW="622080" imgH="81252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0" y="2930947"/>
                        <a:ext cx="9969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852033"/>
              </p:ext>
            </p:extLst>
          </p:nvPr>
        </p:nvGraphicFramePr>
        <p:xfrm>
          <a:off x="5546576" y="2355726"/>
          <a:ext cx="6096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0" name="公式" r:id="rId17" imgW="380880" imgH="393480" progId="Equation.3">
                  <p:embed/>
                </p:oleObj>
              </mc:Choice>
              <mc:Fallback>
                <p:oleObj name="公式" r:id="rId17" imgW="380880" imgH="3934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6576" y="2355726"/>
                        <a:ext cx="6096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204190"/>
              </p:ext>
            </p:extLst>
          </p:nvPr>
        </p:nvGraphicFramePr>
        <p:xfrm>
          <a:off x="5303242" y="2931790"/>
          <a:ext cx="9969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1" name="公式" r:id="rId19" imgW="622080" imgH="812520" progId="Equation.3">
                  <p:embed/>
                </p:oleObj>
              </mc:Choice>
              <mc:Fallback>
                <p:oleObj name="公式" r:id="rId19" imgW="622080" imgH="812520" progId="Equation.3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242" y="2931790"/>
                        <a:ext cx="9969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755576" y="4011910"/>
            <a:ext cx="7128792" cy="988690"/>
            <a:chOff x="755576" y="4011910"/>
            <a:chExt cx="7128792" cy="988690"/>
          </a:xfrm>
        </p:grpSpPr>
        <p:sp>
          <p:nvSpPr>
            <p:cNvPr id="7" name="TextBox 6"/>
            <p:cNvSpPr txBox="1"/>
            <p:nvPr/>
          </p:nvSpPr>
          <p:spPr>
            <a:xfrm>
              <a:off x="755576" y="4083918"/>
              <a:ext cx="71287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答：青菜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和黄瓜的摆放面积大约共占货架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  ，番茄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和胡萝卜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的摆放面积大约共占货架的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8" name="对象 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5718821"/>
                </p:ext>
              </p:extLst>
            </p:nvPr>
          </p:nvGraphicFramePr>
          <p:xfrm>
            <a:off x="6694835" y="4011910"/>
            <a:ext cx="325437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2" name="公式" r:id="rId21" imgW="203040" imgH="393480" progId="Equation.3">
                    <p:embed/>
                  </p:oleObj>
                </mc:Choice>
                <mc:Fallback>
                  <p:oleObj name="公式" r:id="rId21" imgW="203040" imgH="393480" progId="Equation.3">
                    <p:embed/>
                    <p:pic>
                      <p:nvPicPr>
                        <p:cNvPr id="0" name="对象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4835" y="4011910"/>
                          <a:ext cx="325437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6193723"/>
                </p:ext>
              </p:extLst>
            </p:nvPr>
          </p:nvGraphicFramePr>
          <p:xfrm>
            <a:off x="6046762" y="4371950"/>
            <a:ext cx="325438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3" name="公式" r:id="rId23" imgW="203040" imgH="393480" progId="Equation.3">
                    <p:embed/>
                  </p:oleObj>
                </mc:Choice>
                <mc:Fallback>
                  <p:oleObj name="公式" r:id="rId23" imgW="203040" imgH="393480" progId="Equation.3">
                    <p:embed/>
                    <p:pic>
                      <p:nvPicPr>
                        <p:cNvPr id="0" name="对象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6762" y="4371950"/>
                          <a:ext cx="325438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2893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3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4" name="圆角矩形 21">
            <a:extLst>
              <a:ext uri="{FF2B5EF4-FFF2-40B4-BE49-F238E27FC236}"/>
            </a:extLst>
          </p:cNvPr>
          <p:cNvSpPr/>
          <p:nvPr/>
        </p:nvSpPr>
        <p:spPr bwMode="auto">
          <a:xfrm>
            <a:off x="611188" y="1069974"/>
            <a:ext cx="7921625" cy="2459037"/>
          </a:xfrm>
          <a:custGeom>
            <a:avLst/>
            <a:gdLst/>
            <a:ahLst/>
            <a:cxnLst/>
            <a:rect l="l" t="t" r="r" b="b"/>
            <a:pathLst>
              <a:path w="3024336" h="587758">
                <a:moveTo>
                  <a:pt x="88623" y="0"/>
                </a:moveTo>
                <a:lnTo>
                  <a:pt x="2935713" y="0"/>
                </a:lnTo>
                <a:cubicBezTo>
                  <a:pt x="2984658" y="0"/>
                  <a:pt x="3024336" y="39678"/>
                  <a:pt x="3024336" y="88623"/>
                </a:cubicBezTo>
                <a:lnTo>
                  <a:pt x="3024336" y="402900"/>
                </a:lnTo>
                <a:cubicBezTo>
                  <a:pt x="2669482" y="517144"/>
                  <a:pt x="2179692" y="587758"/>
                  <a:pt x="1638765" y="587758"/>
                </a:cubicBezTo>
                <a:cubicBezTo>
                  <a:pt x="953663" y="587758"/>
                  <a:pt x="350591" y="474486"/>
                  <a:pt x="0" y="302375"/>
                </a:cubicBezTo>
                <a:lnTo>
                  <a:pt x="0" y="88623"/>
                </a:lnTo>
                <a:cubicBezTo>
                  <a:pt x="0" y="39678"/>
                  <a:pt x="39678" y="0"/>
                  <a:pt x="88623" y="0"/>
                </a:cubicBezTo>
                <a:close/>
              </a:path>
            </a:pathLst>
          </a:custGeom>
          <a:solidFill>
            <a:srgbClr val="FFFFFF">
              <a:alpha val="2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kern="0">
              <a:solidFill>
                <a:sysClr val="window" lastClr="FFFF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139702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异分母分数加、减法怎样计算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通分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，再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计算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，结果要约成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最简分数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矩形 4"/>
          <p:cNvSpPr>
            <a:spLocks noChangeArrowheads="1"/>
          </p:cNvSpPr>
          <p:nvPr/>
        </p:nvSpPr>
        <p:spPr bwMode="auto">
          <a:xfrm>
            <a:off x="3490913" y="2005013"/>
            <a:ext cx="3097212" cy="63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补充</a:t>
            </a:r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习题对应练习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225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795" y="2571750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47664" y="1629112"/>
            <a:ext cx="403244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异分母分数加、减法怎么算？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699792" y="2571750"/>
            <a:ext cx="4104456" cy="1440160"/>
          </a:xfrm>
          <a:prstGeom prst="wedgeRoundRectCallout">
            <a:avLst>
              <a:gd name="adj1" fmla="val 59213"/>
              <a:gd name="adj2" fmla="val 2323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计算异分母加、减法时，要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先通分再计算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，计算结果能约分的要约成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最简分数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；计算后要自觉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验算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2" y="1933764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247" y="2298352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99542"/>
            <a:ext cx="4158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计算下面各题。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" name="对象 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388429"/>
              </p:ext>
            </p:extLst>
          </p:nvPr>
        </p:nvGraphicFramePr>
        <p:xfrm>
          <a:off x="1910903" y="2427114"/>
          <a:ext cx="995363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公式" r:id="rId4" imgW="622080" imgH="812520" progId="Equation.3">
                  <p:embed/>
                </p:oleObj>
              </mc:Choice>
              <mc:Fallback>
                <p:oleObj name="公式" r:id="rId4" imgW="622080" imgH="812520" progId="Equation.3">
                  <p:embed/>
                  <p:pic>
                    <p:nvPicPr>
                      <p:cNvPr id="0" name="对象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0903" y="2427114"/>
                        <a:ext cx="995363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355071"/>
              </p:ext>
            </p:extLst>
          </p:nvPr>
        </p:nvGraphicFramePr>
        <p:xfrm>
          <a:off x="2195736" y="1671464"/>
          <a:ext cx="611187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公式" r:id="rId6" imgW="380880" imgH="393480" progId="Equation.3">
                  <p:embed/>
                </p:oleObj>
              </mc:Choice>
              <mc:Fallback>
                <p:oleObj name="公式" r:id="rId6" imgW="380880" imgH="3934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671464"/>
                        <a:ext cx="611187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647228"/>
              </p:ext>
            </p:extLst>
          </p:nvPr>
        </p:nvGraphicFramePr>
        <p:xfrm>
          <a:off x="4727798" y="1634951"/>
          <a:ext cx="7112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公式" r:id="rId8" imgW="444240" imgH="393480" progId="Equation.3">
                  <p:embed/>
                </p:oleObj>
              </mc:Choice>
              <mc:Fallback>
                <p:oleObj name="公式" r:id="rId8" imgW="444240" imgH="393480" progId="Equation.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798" y="1634951"/>
                        <a:ext cx="7112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549062"/>
              </p:ext>
            </p:extLst>
          </p:nvPr>
        </p:nvGraphicFramePr>
        <p:xfrm>
          <a:off x="4503191" y="2427114"/>
          <a:ext cx="995363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3" name="公式" r:id="rId10" imgW="622080" imgH="812520" progId="Equation.3">
                  <p:embed/>
                </p:oleObj>
              </mc:Choice>
              <mc:Fallback>
                <p:oleObj name="公式" r:id="rId10" imgW="622080" imgH="812520" progId="Equation.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3191" y="2427114"/>
                        <a:ext cx="995363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1177246" y="1339849"/>
            <a:ext cx="7966754" cy="649437"/>
            <a:chOff x="1001142" y="987425"/>
            <a:chExt cx="7966754" cy="649437"/>
          </a:xfrm>
        </p:grpSpPr>
        <p:sp>
          <p:nvSpPr>
            <p:cNvPr id="80" name="文本框 39942"/>
            <p:cNvSpPr txBox="1">
              <a:spLocks noChangeArrowheads="1"/>
            </p:cNvSpPr>
            <p:nvPr/>
          </p:nvSpPr>
          <p:spPr bwMode="auto">
            <a:xfrm>
              <a:off x="1001142" y="1020673"/>
              <a:ext cx="62007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en-US" altLang="en-US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endParaRPr lang="en-US" altLang="en-US" sz="2400" b="1" dirty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1448702" y="987425"/>
              <a:ext cx="7519194" cy="649437"/>
              <a:chOff x="1082675" y="1562968"/>
              <a:chExt cx="7519194" cy="649437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1082675" y="1589956"/>
                <a:ext cx="7519194" cy="622449"/>
                <a:chOff x="1082675" y="1589956"/>
                <a:chExt cx="7519194" cy="622449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1082675" y="1589956"/>
                  <a:ext cx="7519194" cy="622449"/>
                  <a:chOff x="1400575" y="1833627"/>
                  <a:chExt cx="7519194" cy="622449"/>
                </a:xfrm>
              </p:grpSpPr>
              <p:grpSp>
                <p:nvGrpSpPr>
                  <p:cNvPr id="87" name="组合 86"/>
                  <p:cNvGrpSpPr/>
                  <p:nvPr/>
                </p:nvGrpSpPr>
                <p:grpSpPr>
                  <a:xfrm>
                    <a:off x="1400575" y="1833627"/>
                    <a:ext cx="7519194" cy="620861"/>
                    <a:chOff x="1400575" y="1833627"/>
                    <a:chExt cx="7519194" cy="620861"/>
                  </a:xfrm>
                </p:grpSpPr>
                <p:grpSp>
                  <p:nvGrpSpPr>
                    <p:cNvPr id="91" name="组合 90"/>
                    <p:cNvGrpSpPr/>
                    <p:nvPr/>
                  </p:nvGrpSpPr>
                  <p:grpSpPr>
                    <a:xfrm>
                      <a:off x="1400575" y="1833776"/>
                      <a:ext cx="768350" cy="620712"/>
                      <a:chOff x="1026520" y="2337832"/>
                      <a:chExt cx="768350" cy="620712"/>
                    </a:xfrm>
                  </p:grpSpPr>
                  <p:graphicFrame>
                    <p:nvGraphicFramePr>
                      <p:cNvPr id="95" name="对象 94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106734171"/>
                          </p:ext>
                        </p:extLst>
                      </p:nvPr>
                    </p:nvGraphicFramePr>
                    <p:xfrm>
                      <a:off x="1026520" y="2337832"/>
                      <a:ext cx="239713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7611" name="公式" r:id="rId3" imgW="152280" imgH="393480" progId="Equation.3">
                              <p:embed/>
                            </p:oleObj>
                          </mc:Choice>
                          <mc:Fallback>
                            <p:oleObj name="公式" r:id="rId3" imgW="1522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1026520" y="2337832"/>
                                    <a:ext cx="239713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/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graphicFrame>
                    <p:nvGraphicFramePr>
                      <p:cNvPr id="96" name="对象 95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4002570535"/>
                          </p:ext>
                        </p:extLst>
                      </p:nvPr>
                    </p:nvGraphicFramePr>
                    <p:xfrm>
                      <a:off x="1572620" y="2337832"/>
                      <a:ext cx="222250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7612" name="公式" r:id="rId5" imgW="139680" imgH="393480" progId="Equation.3">
                              <p:embed/>
                            </p:oleObj>
                          </mc:Choice>
                          <mc:Fallback>
                            <p:oleObj name="公式" r:id="rId5" imgW="1396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6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1572620" y="2337832"/>
                                    <a:ext cx="222250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  <p:grpSp>
                  <p:nvGrpSpPr>
                    <p:cNvPr id="92" name="组合 91"/>
                    <p:cNvGrpSpPr/>
                    <p:nvPr/>
                  </p:nvGrpSpPr>
                  <p:grpSpPr>
                    <a:xfrm>
                      <a:off x="2955423" y="1833627"/>
                      <a:ext cx="5964346" cy="620712"/>
                      <a:chOff x="-38209" y="2104080"/>
                      <a:chExt cx="5964346" cy="620712"/>
                    </a:xfrm>
                  </p:grpSpPr>
                  <p:sp>
                    <p:nvSpPr>
                      <p:cNvPr id="93" name="TextBox 92"/>
                      <p:cNvSpPr txBox="1"/>
                      <p:nvPr/>
                    </p:nvSpPr>
                    <p:spPr>
                      <a:xfrm>
                        <a:off x="1138238" y="2182093"/>
                        <a:ext cx="478789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2400" b="1" dirty="0" smtClean="0">
                            <a:latin typeface="楷体" pitchFamily="49" charset="-122"/>
                            <a:ea typeface="楷体" pitchFamily="49" charset="-122"/>
                          </a:rPr>
                          <a:t>     </a:t>
                        </a:r>
                        <a:endParaRPr lang="zh-CN" altLang="en-US" sz="2400" b="1" dirty="0">
                          <a:latin typeface="楷体" pitchFamily="49" charset="-122"/>
                          <a:ea typeface="楷体" pitchFamily="49" charset="-122"/>
                        </a:endParaRPr>
                      </a:p>
                    </p:txBody>
                  </p:sp>
                  <p:graphicFrame>
                    <p:nvGraphicFramePr>
                      <p:cNvPr id="94" name="对象 93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3213309332"/>
                          </p:ext>
                        </p:extLst>
                      </p:nvPr>
                    </p:nvGraphicFramePr>
                    <p:xfrm>
                      <a:off x="-38209" y="2104080"/>
                      <a:ext cx="219075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7613" name="公式" r:id="rId7" imgW="139680" imgH="393480" progId="Equation.3">
                              <p:embed/>
                            </p:oleObj>
                          </mc:Choice>
                          <mc:Fallback>
                            <p:oleObj name="公式" r:id="rId7" imgW="1396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8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-38209" y="2104080"/>
                                    <a:ext cx="219075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</p:grpSp>
              <p:graphicFrame>
                <p:nvGraphicFramePr>
                  <p:cNvPr id="88" name="对象 87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234854164"/>
                      </p:ext>
                    </p:extLst>
                  </p:nvPr>
                </p:nvGraphicFramePr>
                <p:xfrm>
                  <a:off x="3410350" y="1833776"/>
                  <a:ext cx="320675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614" name="公式" r:id="rId9" imgW="203040" imgH="393480" progId="Equation.3">
                          <p:embed/>
                        </p:oleObj>
                      </mc:Choice>
                      <mc:Fallback>
                        <p:oleObj name="公式" r:id="rId9" imgW="20304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410350" y="1833776"/>
                                <a:ext cx="320675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89" name="对象 88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336773004"/>
                      </p:ext>
                    </p:extLst>
                  </p:nvPr>
                </p:nvGraphicFramePr>
                <p:xfrm>
                  <a:off x="4585786" y="1833627"/>
                  <a:ext cx="242887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615" name="公式" r:id="rId11" imgW="152280" imgH="393480" progId="Equation.3">
                          <p:embed/>
                        </p:oleObj>
                      </mc:Choice>
                      <mc:Fallback>
                        <p:oleObj name="公式" r:id="rId11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85786" y="1833627"/>
                                <a:ext cx="242887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90" name="对象 89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455503466"/>
                      </p:ext>
                    </p:extLst>
                  </p:nvPr>
                </p:nvGraphicFramePr>
                <p:xfrm>
                  <a:off x="5096275" y="1835363"/>
                  <a:ext cx="242888" cy="6207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616" name="公式" r:id="rId13" imgW="152280" imgH="393480" progId="Equation.3">
                          <p:embed/>
                        </p:oleObj>
                      </mc:Choice>
                      <mc:Fallback>
                        <p:oleObj name="公式" r:id="rId13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096275" y="1835363"/>
                                <a:ext cx="242888" cy="6207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86" name="TextBox 85"/>
                <p:cNvSpPr txBox="1"/>
                <p:nvPr/>
              </p:nvSpPr>
              <p:spPr>
                <a:xfrm>
                  <a:off x="1277781" y="1635646"/>
                  <a:ext cx="653457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+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</a:t>
                  </a:r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+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</a:t>
                  </a:r>
                  <a:r>
                    <a:rPr lang="en-US" altLang="zh-CN" sz="2400" b="1" dirty="0" smtClean="0">
                      <a:latin typeface="楷体" pitchFamily="49" charset="-122"/>
                      <a:ea typeface="楷体" pitchFamily="49" charset="-122"/>
                    </a:rPr>
                    <a:t>+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</a:t>
                  </a:r>
                  <a:r>
                    <a:rPr lang="zh-CN" altLang="en-US" sz="2400" b="1" dirty="0">
                      <a:latin typeface="楷体" pitchFamily="49" charset="-122"/>
                      <a:ea typeface="楷体" pitchFamily="49" charset="-122"/>
                    </a:rPr>
                    <a:t> 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</a:t>
                  </a:r>
                  <a:r>
                    <a:rPr lang="en-US" altLang="zh-CN" sz="2400" b="1" dirty="0" smtClean="0">
                      <a:latin typeface="楷体" pitchFamily="49" charset="-122"/>
                      <a:ea typeface="楷体" pitchFamily="49" charset="-122"/>
                    </a:rPr>
                    <a:t>+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aphicFrame>
            <p:nvGraphicFramePr>
              <p:cNvPr id="83" name="对象 8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8673796"/>
                  </p:ext>
                </p:extLst>
              </p:nvPr>
            </p:nvGraphicFramePr>
            <p:xfrm>
              <a:off x="5990323" y="1562968"/>
              <a:ext cx="220663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17" name="公式" r:id="rId15" imgW="139680" imgH="393480" progId="Equation.3">
                      <p:embed/>
                    </p:oleObj>
                  </mc:Choice>
                  <mc:Fallback>
                    <p:oleObj name="公式" r:id="rId15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90323" y="1562968"/>
                            <a:ext cx="220663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对象 83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50747991"/>
                  </p:ext>
                </p:extLst>
              </p:nvPr>
            </p:nvGraphicFramePr>
            <p:xfrm>
              <a:off x="6447523" y="1562968"/>
              <a:ext cx="222250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18" name="公式" r:id="rId17" imgW="139680" imgH="393480" progId="Equation.3">
                      <p:embed/>
                    </p:oleObj>
                  </mc:Choice>
                  <mc:Fallback>
                    <p:oleObj name="公式" r:id="rId17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47523" y="1562968"/>
                            <a:ext cx="222250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97" name="对象 9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097293"/>
              </p:ext>
            </p:extLst>
          </p:nvPr>
        </p:nvGraphicFramePr>
        <p:xfrm>
          <a:off x="1425467" y="2132087"/>
          <a:ext cx="81280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9" name="公式" r:id="rId19" imgW="507960" imgH="812520" progId="Equation.3">
                  <p:embed/>
                </p:oleObj>
              </mc:Choice>
              <mc:Fallback>
                <p:oleObj name="公式" r:id="rId19" imgW="5079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467" y="2132087"/>
                        <a:ext cx="81280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对象 9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180044"/>
              </p:ext>
            </p:extLst>
          </p:nvPr>
        </p:nvGraphicFramePr>
        <p:xfrm>
          <a:off x="2979629" y="2130499"/>
          <a:ext cx="1036638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0" name="公式" r:id="rId21" imgW="647640" imgH="812520" progId="Equation.3">
                  <p:embed/>
                </p:oleObj>
              </mc:Choice>
              <mc:Fallback>
                <p:oleObj name="公式" r:id="rId21" imgW="6476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9629" y="2130499"/>
                        <a:ext cx="1036638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对象 9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7277029"/>
              </p:ext>
            </p:extLst>
          </p:nvPr>
        </p:nvGraphicFramePr>
        <p:xfrm>
          <a:off x="4575562" y="2130499"/>
          <a:ext cx="1036638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1" name="公式" r:id="rId23" imgW="647640" imgH="812520" progId="Equation.3">
                  <p:embed/>
                </p:oleObj>
              </mc:Choice>
              <mc:Fallback>
                <p:oleObj name="公式" r:id="rId23" imgW="6476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5562" y="2130499"/>
                        <a:ext cx="1036638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对象 9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148313"/>
              </p:ext>
            </p:extLst>
          </p:nvPr>
        </p:nvGraphicFramePr>
        <p:xfrm>
          <a:off x="6284705" y="2130871"/>
          <a:ext cx="1055687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2" name="公式" r:id="rId25" imgW="660240" imgH="812520" progId="Equation.3">
                  <p:embed/>
                </p:oleObj>
              </mc:Choice>
              <mc:Fallback>
                <p:oleObj name="公式" r:id="rId25" imgW="6602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705" y="2130871"/>
                        <a:ext cx="1055687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1001142" y="1130225"/>
            <a:ext cx="7966754" cy="649437"/>
            <a:chOff x="1001142" y="987425"/>
            <a:chExt cx="7966754" cy="649437"/>
          </a:xfrm>
        </p:grpSpPr>
        <p:sp>
          <p:nvSpPr>
            <p:cNvPr id="80" name="文本框 39942"/>
            <p:cNvSpPr txBox="1">
              <a:spLocks noChangeArrowheads="1"/>
            </p:cNvSpPr>
            <p:nvPr/>
          </p:nvSpPr>
          <p:spPr bwMode="auto">
            <a:xfrm>
              <a:off x="1001142" y="1020673"/>
              <a:ext cx="62007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en-US" altLang="en-US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endParaRPr lang="en-US" altLang="en-US" sz="2400" b="1" dirty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1448702" y="987425"/>
              <a:ext cx="7519194" cy="649437"/>
              <a:chOff x="1082675" y="1562968"/>
              <a:chExt cx="7519194" cy="649437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1082675" y="1589956"/>
                <a:ext cx="7519194" cy="622449"/>
                <a:chOff x="1082675" y="1589956"/>
                <a:chExt cx="7519194" cy="622449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1082675" y="1589956"/>
                  <a:ext cx="7519194" cy="622449"/>
                  <a:chOff x="1400575" y="1833627"/>
                  <a:chExt cx="7519194" cy="622449"/>
                </a:xfrm>
              </p:grpSpPr>
              <p:grpSp>
                <p:nvGrpSpPr>
                  <p:cNvPr id="87" name="组合 86"/>
                  <p:cNvGrpSpPr/>
                  <p:nvPr/>
                </p:nvGrpSpPr>
                <p:grpSpPr>
                  <a:xfrm>
                    <a:off x="1400575" y="1833627"/>
                    <a:ext cx="7519194" cy="620861"/>
                    <a:chOff x="1400575" y="1833627"/>
                    <a:chExt cx="7519194" cy="620861"/>
                  </a:xfrm>
                </p:grpSpPr>
                <p:grpSp>
                  <p:nvGrpSpPr>
                    <p:cNvPr id="91" name="组合 90"/>
                    <p:cNvGrpSpPr/>
                    <p:nvPr/>
                  </p:nvGrpSpPr>
                  <p:grpSpPr>
                    <a:xfrm>
                      <a:off x="1400575" y="1833776"/>
                      <a:ext cx="768350" cy="620712"/>
                      <a:chOff x="1026520" y="2337832"/>
                      <a:chExt cx="768350" cy="620712"/>
                    </a:xfrm>
                  </p:grpSpPr>
                  <p:graphicFrame>
                    <p:nvGraphicFramePr>
                      <p:cNvPr id="95" name="对象 94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538097987"/>
                          </p:ext>
                        </p:extLst>
                      </p:nvPr>
                    </p:nvGraphicFramePr>
                    <p:xfrm>
                      <a:off x="1026520" y="2337832"/>
                      <a:ext cx="239713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21615" name="公式" r:id="rId3" imgW="152280" imgH="393480" progId="Equation.3">
                              <p:embed/>
                            </p:oleObj>
                          </mc:Choice>
                          <mc:Fallback>
                            <p:oleObj name="公式" r:id="rId3" imgW="1522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1026520" y="2337832"/>
                                    <a:ext cx="239713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/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graphicFrame>
                    <p:nvGraphicFramePr>
                      <p:cNvPr id="96" name="对象 95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3010925478"/>
                          </p:ext>
                        </p:extLst>
                      </p:nvPr>
                    </p:nvGraphicFramePr>
                    <p:xfrm>
                      <a:off x="1572620" y="2337832"/>
                      <a:ext cx="222250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21616" name="公式" r:id="rId5" imgW="139680" imgH="393480" progId="Equation.3">
                              <p:embed/>
                            </p:oleObj>
                          </mc:Choice>
                          <mc:Fallback>
                            <p:oleObj name="公式" r:id="rId5" imgW="1396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6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1572620" y="2337832"/>
                                    <a:ext cx="222250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  <p:grpSp>
                  <p:nvGrpSpPr>
                    <p:cNvPr id="92" name="组合 91"/>
                    <p:cNvGrpSpPr/>
                    <p:nvPr/>
                  </p:nvGrpSpPr>
                  <p:grpSpPr>
                    <a:xfrm>
                      <a:off x="2955423" y="1833627"/>
                      <a:ext cx="5964346" cy="620712"/>
                      <a:chOff x="-38209" y="2104080"/>
                      <a:chExt cx="5964346" cy="620712"/>
                    </a:xfrm>
                  </p:grpSpPr>
                  <p:sp>
                    <p:nvSpPr>
                      <p:cNvPr id="93" name="TextBox 92"/>
                      <p:cNvSpPr txBox="1"/>
                      <p:nvPr/>
                    </p:nvSpPr>
                    <p:spPr>
                      <a:xfrm>
                        <a:off x="1138238" y="2182093"/>
                        <a:ext cx="478789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2400" dirty="0" smtClean="0">
                            <a:latin typeface="楷体" pitchFamily="49" charset="-122"/>
                            <a:ea typeface="楷体" pitchFamily="49" charset="-122"/>
                          </a:rPr>
                          <a:t>     </a:t>
                        </a:r>
                        <a:endParaRPr lang="zh-CN" altLang="en-US" sz="2400" dirty="0">
                          <a:latin typeface="楷体" pitchFamily="49" charset="-122"/>
                          <a:ea typeface="楷体" pitchFamily="49" charset="-122"/>
                        </a:endParaRPr>
                      </a:p>
                    </p:txBody>
                  </p:sp>
                  <p:graphicFrame>
                    <p:nvGraphicFramePr>
                      <p:cNvPr id="94" name="对象 93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3403338823"/>
                          </p:ext>
                        </p:extLst>
                      </p:nvPr>
                    </p:nvGraphicFramePr>
                    <p:xfrm>
                      <a:off x="-38209" y="2104080"/>
                      <a:ext cx="219075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21617" name="公式" r:id="rId7" imgW="139680" imgH="393480" progId="Equation.3">
                              <p:embed/>
                            </p:oleObj>
                          </mc:Choice>
                          <mc:Fallback>
                            <p:oleObj name="公式" r:id="rId7" imgW="1396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8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-38209" y="2104080"/>
                                    <a:ext cx="219075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</p:grpSp>
              <p:graphicFrame>
                <p:nvGraphicFramePr>
                  <p:cNvPr id="88" name="对象 87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799725868"/>
                      </p:ext>
                    </p:extLst>
                  </p:nvPr>
                </p:nvGraphicFramePr>
                <p:xfrm>
                  <a:off x="3410350" y="1833776"/>
                  <a:ext cx="320675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18" name="公式" r:id="rId9" imgW="203040" imgH="393480" progId="Equation.3">
                          <p:embed/>
                        </p:oleObj>
                      </mc:Choice>
                      <mc:Fallback>
                        <p:oleObj name="公式" r:id="rId9" imgW="20304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410350" y="1833776"/>
                                <a:ext cx="320675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89" name="对象 88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133557413"/>
                      </p:ext>
                    </p:extLst>
                  </p:nvPr>
                </p:nvGraphicFramePr>
                <p:xfrm>
                  <a:off x="4585786" y="1833627"/>
                  <a:ext cx="242887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19" name="公式" r:id="rId11" imgW="152280" imgH="393480" progId="Equation.3">
                          <p:embed/>
                        </p:oleObj>
                      </mc:Choice>
                      <mc:Fallback>
                        <p:oleObj name="公式" r:id="rId11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85786" y="1833627"/>
                                <a:ext cx="242887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90" name="对象 89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32161119"/>
                      </p:ext>
                    </p:extLst>
                  </p:nvPr>
                </p:nvGraphicFramePr>
                <p:xfrm>
                  <a:off x="5096275" y="1835363"/>
                  <a:ext cx="242888" cy="6207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20" name="公式" r:id="rId13" imgW="152280" imgH="393480" progId="Equation.3">
                          <p:embed/>
                        </p:oleObj>
                      </mc:Choice>
                      <mc:Fallback>
                        <p:oleObj name="公式" r:id="rId13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096275" y="1835363"/>
                                <a:ext cx="242888" cy="6207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86" name="TextBox 85"/>
                <p:cNvSpPr txBox="1"/>
                <p:nvPr/>
              </p:nvSpPr>
              <p:spPr>
                <a:xfrm>
                  <a:off x="1277781" y="1635646"/>
                  <a:ext cx="653457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r>
                    <a:rPr lang="zh-CN" altLang="en-US" sz="2400" dirty="0" smtClean="0">
                      <a:latin typeface="楷体" pitchFamily="49" charset="-122"/>
                      <a:ea typeface="楷体" pitchFamily="49" charset="-122"/>
                    </a:rPr>
                    <a:t>         </a:t>
                  </a:r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r>
                    <a:rPr lang="zh-CN" altLang="en-US" sz="2400" dirty="0" smtClean="0">
                      <a:latin typeface="楷体" pitchFamily="49" charset="-122"/>
                      <a:ea typeface="楷体" pitchFamily="49" charset="-122"/>
                    </a:rPr>
                    <a:t>          </a:t>
                  </a:r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r>
                    <a:rPr lang="zh-CN" altLang="en-US" sz="2400" dirty="0" smtClean="0">
                      <a:latin typeface="楷体" pitchFamily="49" charset="-122"/>
                      <a:ea typeface="楷体" pitchFamily="49" charset="-122"/>
                    </a:rPr>
                    <a:t>          </a:t>
                  </a:r>
                  <a:r>
                    <a:rPr lang="en-US" altLang="zh-CN" sz="2400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endParaRPr lang="zh-CN" altLang="en-US" sz="2400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aphicFrame>
            <p:nvGraphicFramePr>
              <p:cNvPr id="83" name="对象 8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5802049"/>
                  </p:ext>
                </p:extLst>
              </p:nvPr>
            </p:nvGraphicFramePr>
            <p:xfrm>
              <a:off x="5990323" y="1562968"/>
              <a:ext cx="220663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21" name="公式" r:id="rId15" imgW="139680" imgH="393480" progId="Equation.3">
                      <p:embed/>
                    </p:oleObj>
                  </mc:Choice>
                  <mc:Fallback>
                    <p:oleObj name="公式" r:id="rId15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90323" y="1562968"/>
                            <a:ext cx="220663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4" name="对象 83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79569738"/>
                  </p:ext>
                </p:extLst>
              </p:nvPr>
            </p:nvGraphicFramePr>
            <p:xfrm>
              <a:off x="6447523" y="1562968"/>
              <a:ext cx="222250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22" name="公式" r:id="rId17" imgW="139680" imgH="393480" progId="Equation.3">
                      <p:embed/>
                    </p:oleObj>
                  </mc:Choice>
                  <mc:Fallback>
                    <p:oleObj name="公式" r:id="rId17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47523" y="1562968"/>
                            <a:ext cx="222250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97" name="对象 9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312544"/>
              </p:ext>
            </p:extLst>
          </p:nvPr>
        </p:nvGraphicFramePr>
        <p:xfrm>
          <a:off x="1258888" y="1922463"/>
          <a:ext cx="7937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3" name="公式" r:id="rId19" imgW="495000" imgH="812520" progId="Equation.3">
                  <p:embed/>
                </p:oleObj>
              </mc:Choice>
              <mc:Fallback>
                <p:oleObj name="公式" r:id="rId19" imgW="4950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922463"/>
                        <a:ext cx="7937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对象 9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389334"/>
              </p:ext>
            </p:extLst>
          </p:nvPr>
        </p:nvGraphicFramePr>
        <p:xfrm>
          <a:off x="2803525" y="1920875"/>
          <a:ext cx="1036638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4" name="公式" r:id="rId21" imgW="647640" imgH="812520" progId="Equation.3">
                  <p:embed/>
                </p:oleObj>
              </mc:Choice>
              <mc:Fallback>
                <p:oleObj name="公式" r:id="rId21" imgW="6476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5" y="1920875"/>
                        <a:ext cx="1036638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对象 9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9131725"/>
              </p:ext>
            </p:extLst>
          </p:nvPr>
        </p:nvGraphicFramePr>
        <p:xfrm>
          <a:off x="4399458" y="1920875"/>
          <a:ext cx="1036638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5" name="公式" r:id="rId23" imgW="647640" imgH="812520" progId="Equation.3">
                  <p:embed/>
                </p:oleObj>
              </mc:Choice>
              <mc:Fallback>
                <p:oleObj name="公式" r:id="rId23" imgW="6476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458" y="1920875"/>
                        <a:ext cx="1036638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对象 9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758531"/>
              </p:ext>
            </p:extLst>
          </p:nvPr>
        </p:nvGraphicFramePr>
        <p:xfrm>
          <a:off x="6108601" y="1921247"/>
          <a:ext cx="1055687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6" name="公式" r:id="rId25" imgW="660240" imgH="812520" progId="Equation.3">
                  <p:embed/>
                </p:oleObj>
              </mc:Choice>
              <mc:Fallback>
                <p:oleObj name="公式" r:id="rId25" imgW="6602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8601" y="1921247"/>
                        <a:ext cx="1055687" cy="129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87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7544" y="555526"/>
            <a:ext cx="7970162" cy="1455351"/>
            <a:chOff x="997734" y="1130225"/>
            <a:chExt cx="7970162" cy="1455351"/>
          </a:xfrm>
        </p:grpSpPr>
        <p:grpSp>
          <p:nvGrpSpPr>
            <p:cNvPr id="79" name="组合 78"/>
            <p:cNvGrpSpPr/>
            <p:nvPr/>
          </p:nvGrpSpPr>
          <p:grpSpPr>
            <a:xfrm>
              <a:off x="1001142" y="1130225"/>
              <a:ext cx="7966754" cy="649437"/>
              <a:chOff x="1001142" y="987425"/>
              <a:chExt cx="7966754" cy="649437"/>
            </a:xfrm>
          </p:grpSpPr>
          <p:sp>
            <p:nvSpPr>
              <p:cNvPr id="80" name="文本框 39942"/>
              <p:cNvSpPr txBox="1">
                <a:spLocks noChangeArrowheads="1"/>
              </p:cNvSpPr>
              <p:nvPr/>
            </p:nvSpPr>
            <p:spPr bwMode="auto">
              <a:xfrm>
                <a:off x="1001142" y="1020673"/>
                <a:ext cx="620077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en-US" altLang="en-US" sz="2400" dirty="0"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en-US" altLang="en-US" sz="2400" dirty="0" smtClean="0">
                    <a:latin typeface="楷体" pitchFamily="49" charset="-122"/>
                    <a:ea typeface="楷体" pitchFamily="49" charset="-122"/>
                  </a:rPr>
                  <a:t>.</a:t>
                </a:r>
                <a:endParaRPr lang="en-US" altLang="en-US" sz="2400" dirty="0">
                  <a:solidFill>
                    <a:srgbClr val="FF5599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1448702" y="987425"/>
                <a:ext cx="7519194" cy="649437"/>
                <a:chOff x="1082675" y="1562968"/>
                <a:chExt cx="7519194" cy="649437"/>
              </a:xfrm>
            </p:grpSpPr>
            <p:grpSp>
              <p:nvGrpSpPr>
                <p:cNvPr id="82" name="组合 81"/>
                <p:cNvGrpSpPr/>
                <p:nvPr/>
              </p:nvGrpSpPr>
              <p:grpSpPr>
                <a:xfrm>
                  <a:off x="1082675" y="1589956"/>
                  <a:ext cx="7519194" cy="622449"/>
                  <a:chOff x="1082675" y="1589956"/>
                  <a:chExt cx="7519194" cy="622449"/>
                </a:xfrm>
              </p:grpSpPr>
              <p:grpSp>
                <p:nvGrpSpPr>
                  <p:cNvPr id="85" name="组合 84"/>
                  <p:cNvGrpSpPr/>
                  <p:nvPr/>
                </p:nvGrpSpPr>
                <p:grpSpPr>
                  <a:xfrm>
                    <a:off x="1082675" y="1589956"/>
                    <a:ext cx="7519194" cy="622449"/>
                    <a:chOff x="1400575" y="1833627"/>
                    <a:chExt cx="7519194" cy="622449"/>
                  </a:xfrm>
                </p:grpSpPr>
                <p:grpSp>
                  <p:nvGrpSpPr>
                    <p:cNvPr id="87" name="组合 86"/>
                    <p:cNvGrpSpPr/>
                    <p:nvPr/>
                  </p:nvGrpSpPr>
                  <p:grpSpPr>
                    <a:xfrm>
                      <a:off x="1400575" y="1833627"/>
                      <a:ext cx="7519194" cy="620861"/>
                      <a:chOff x="1400575" y="1833627"/>
                      <a:chExt cx="7519194" cy="620861"/>
                    </a:xfrm>
                  </p:grpSpPr>
                  <p:grpSp>
                    <p:nvGrpSpPr>
                      <p:cNvPr id="91" name="组合 90"/>
                      <p:cNvGrpSpPr/>
                      <p:nvPr/>
                    </p:nvGrpSpPr>
                    <p:grpSpPr>
                      <a:xfrm>
                        <a:off x="1400575" y="1833776"/>
                        <a:ext cx="768350" cy="620712"/>
                        <a:chOff x="1026520" y="2337832"/>
                        <a:chExt cx="768350" cy="620712"/>
                      </a:xfrm>
                    </p:grpSpPr>
                    <p:graphicFrame>
                      <p:nvGraphicFramePr>
                        <p:cNvPr id="95" name="对象 94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2487459709"/>
                            </p:ext>
                          </p:extLst>
                        </p:nvPr>
                      </p:nvGraphicFramePr>
                      <p:xfrm>
                        <a:off x="1026520" y="2337832"/>
                        <a:ext cx="239713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698" name="公式" r:id="rId3" imgW="152280" imgH="393480" progId="Equation.3">
                                <p:embed/>
                              </p:oleObj>
                            </mc:Choice>
                            <mc:Fallback>
                              <p:oleObj name="公式" r:id="rId3" imgW="1522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4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1026520" y="2337832"/>
                                      <a:ext cx="239713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/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  <p:graphicFrame>
                      <p:nvGraphicFramePr>
                        <p:cNvPr id="96" name="对象 95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4116384199"/>
                            </p:ext>
                          </p:extLst>
                        </p:nvPr>
                      </p:nvGraphicFramePr>
                      <p:xfrm>
                        <a:off x="1572620" y="2337832"/>
                        <a:ext cx="222250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699" name="公式" r:id="rId5" imgW="139680" imgH="393480" progId="Equation.3">
                                <p:embed/>
                              </p:oleObj>
                            </mc:Choice>
                            <mc:Fallback>
                              <p:oleObj name="公式" r:id="rId5" imgW="1396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6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1572620" y="2337832"/>
                                      <a:ext cx="222250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</p:grpSp>
                  <p:grpSp>
                    <p:nvGrpSpPr>
                      <p:cNvPr id="92" name="组合 91"/>
                      <p:cNvGrpSpPr/>
                      <p:nvPr/>
                    </p:nvGrpSpPr>
                    <p:grpSpPr>
                      <a:xfrm>
                        <a:off x="2955423" y="1833627"/>
                        <a:ext cx="5964346" cy="620712"/>
                        <a:chOff x="-38209" y="2104080"/>
                        <a:chExt cx="5964346" cy="620712"/>
                      </a:xfrm>
                    </p:grpSpPr>
                    <p:sp>
                      <p:nvSpPr>
                        <p:cNvPr id="93" name="TextBox 92"/>
                        <p:cNvSpPr txBox="1"/>
                        <p:nvPr/>
                      </p:nvSpPr>
                      <p:spPr>
                        <a:xfrm>
                          <a:off x="1138238" y="2182093"/>
                          <a:ext cx="478789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zh-CN" altLang="en-US" sz="2400" dirty="0" smtClean="0">
                              <a:latin typeface="楷体" pitchFamily="49" charset="-122"/>
                              <a:ea typeface="楷体" pitchFamily="49" charset="-122"/>
                            </a:rPr>
                            <a:t>     </a:t>
                          </a:r>
                          <a:endParaRPr lang="zh-CN" altLang="en-US" sz="2400" dirty="0">
                            <a:latin typeface="楷体" pitchFamily="49" charset="-122"/>
                            <a:ea typeface="楷体" pitchFamily="49" charset="-122"/>
                          </a:endParaRPr>
                        </a:p>
                      </p:txBody>
                    </p:sp>
                    <p:graphicFrame>
                      <p:nvGraphicFramePr>
                        <p:cNvPr id="94" name="对象 93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305175440"/>
                            </p:ext>
                          </p:extLst>
                        </p:nvPr>
                      </p:nvGraphicFramePr>
                      <p:xfrm>
                        <a:off x="-38209" y="2104080"/>
                        <a:ext cx="219075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700" name="公式" r:id="rId7" imgW="139680" imgH="393480" progId="Equation.3">
                                <p:embed/>
                              </p:oleObj>
                            </mc:Choice>
                            <mc:Fallback>
                              <p:oleObj name="公式" r:id="rId7" imgW="1396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8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-38209" y="2104080"/>
                                      <a:ext cx="219075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</p:grpSp>
                </p:grpSp>
                <p:graphicFrame>
                  <p:nvGraphicFramePr>
                    <p:cNvPr id="88" name="对象 87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3362818222"/>
                        </p:ext>
                      </p:extLst>
                    </p:nvPr>
                  </p:nvGraphicFramePr>
                  <p:xfrm>
                    <a:off x="3410350" y="1833776"/>
                    <a:ext cx="320675" cy="62071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01" name="公式" r:id="rId9" imgW="203040" imgH="393480" progId="Equation.3">
                            <p:embed/>
                          </p:oleObj>
                        </mc:Choice>
                        <mc:Fallback>
                          <p:oleObj name="公式" r:id="rId9" imgW="20304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0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3410350" y="1833776"/>
                                  <a:ext cx="320675" cy="62071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89" name="对象 88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497920562"/>
                        </p:ext>
                      </p:extLst>
                    </p:nvPr>
                  </p:nvGraphicFramePr>
                  <p:xfrm>
                    <a:off x="4585786" y="1833627"/>
                    <a:ext cx="242887" cy="62071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02" name="公式" r:id="rId11" imgW="152280" imgH="393480" progId="Equation.3">
                            <p:embed/>
                          </p:oleObj>
                        </mc:Choice>
                        <mc:Fallback>
                          <p:oleObj name="公式" r:id="rId11" imgW="15228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2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4585786" y="1833627"/>
                                  <a:ext cx="242887" cy="62071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90" name="对象 89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214593036"/>
                        </p:ext>
                      </p:extLst>
                    </p:nvPr>
                  </p:nvGraphicFramePr>
                  <p:xfrm>
                    <a:off x="5096275" y="1835363"/>
                    <a:ext cx="242888" cy="620713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03" name="公式" r:id="rId13" imgW="152280" imgH="393480" progId="Equation.3">
                            <p:embed/>
                          </p:oleObj>
                        </mc:Choice>
                        <mc:Fallback>
                          <p:oleObj name="公式" r:id="rId13" imgW="15228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4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5096275" y="1835363"/>
                                  <a:ext cx="242888" cy="620713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1277781" y="1635646"/>
                    <a:ext cx="653457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+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 </a:t>
                    </a:r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+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  </a:t>
                    </a:r>
                    <a:r>
                      <a:rPr lang="en-US" altLang="zh-CN" sz="2400" dirty="0" smtClean="0">
                        <a:latin typeface="楷体" pitchFamily="49" charset="-122"/>
                        <a:ea typeface="楷体" pitchFamily="49" charset="-122"/>
                      </a:rPr>
                      <a:t>+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</a:t>
                    </a:r>
                    <a:r>
                      <a:rPr lang="zh-CN" altLang="en-US" sz="2400" dirty="0">
                        <a:latin typeface="楷体" pitchFamily="49" charset="-122"/>
                        <a:ea typeface="楷体" pitchFamily="49" charset="-122"/>
                      </a:rPr>
                      <a:t> 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</a:t>
                    </a:r>
                    <a:r>
                      <a:rPr lang="en-US" altLang="zh-CN" sz="2400" dirty="0" smtClean="0">
                        <a:latin typeface="楷体" pitchFamily="49" charset="-122"/>
                        <a:ea typeface="楷体" pitchFamily="49" charset="-122"/>
                      </a:rPr>
                      <a:t>+</a:t>
                    </a:r>
                    <a:endParaRPr lang="zh-CN" altLang="en-US" sz="2400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</p:grpSp>
            <p:graphicFrame>
              <p:nvGraphicFramePr>
                <p:cNvPr id="83" name="对象 82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24415171"/>
                    </p:ext>
                  </p:extLst>
                </p:nvPr>
              </p:nvGraphicFramePr>
              <p:xfrm>
                <a:off x="5990323" y="1562968"/>
                <a:ext cx="220663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704" name="公式" r:id="rId15" imgW="139680" imgH="393480" progId="Equation.3">
                        <p:embed/>
                      </p:oleObj>
                    </mc:Choice>
                    <mc:Fallback>
                      <p:oleObj name="公式" r:id="rId15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990323" y="1562968"/>
                              <a:ext cx="220663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4" name="对象 8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51797440"/>
                    </p:ext>
                  </p:extLst>
                </p:nvPr>
              </p:nvGraphicFramePr>
              <p:xfrm>
                <a:off x="6447523" y="1562968"/>
                <a:ext cx="222250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705" name="公式" r:id="rId17" imgW="139680" imgH="393480" progId="Equation.3">
                        <p:embed/>
                      </p:oleObj>
                    </mc:Choice>
                    <mc:Fallback>
                      <p:oleObj name="公式" r:id="rId17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47523" y="1562968"/>
                              <a:ext cx="222250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97" name="对象 9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5435729"/>
                </p:ext>
              </p:extLst>
            </p:nvPr>
          </p:nvGraphicFramePr>
          <p:xfrm>
            <a:off x="2200746" y="1152599"/>
            <a:ext cx="427038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06" name="公式" r:id="rId19" imgW="266400" imgH="393480" progId="Equation.3">
                    <p:embed/>
                  </p:oleObj>
                </mc:Choice>
                <mc:Fallback>
                  <p:oleObj name="公式" r:id="rId19" imgW="266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0746" y="1152599"/>
                          <a:ext cx="427038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8" name="对象 9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7860526"/>
                </p:ext>
              </p:extLst>
            </p:nvPr>
          </p:nvGraphicFramePr>
          <p:xfrm>
            <a:off x="3734693" y="1151012"/>
            <a:ext cx="549275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07" name="公式" r:id="rId21" imgW="342720" imgH="393480" progId="Equation.3">
                    <p:embed/>
                  </p:oleObj>
                </mc:Choice>
                <mc:Fallback>
                  <p:oleObj name="公式" r:id="rId21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4693" y="1151012"/>
                          <a:ext cx="549275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对象 9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8720085"/>
                </p:ext>
              </p:extLst>
            </p:nvPr>
          </p:nvGraphicFramePr>
          <p:xfrm>
            <a:off x="5364088" y="1151012"/>
            <a:ext cx="549275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08" name="公式" r:id="rId23" imgW="342720" imgH="393480" progId="Equation.3">
                    <p:embed/>
                  </p:oleObj>
                </mc:Choice>
                <mc:Fallback>
                  <p:oleObj name="公式" r:id="rId23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4088" y="1151012"/>
                          <a:ext cx="549275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0" name="对象 9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8895005"/>
                </p:ext>
              </p:extLst>
            </p:nvPr>
          </p:nvGraphicFramePr>
          <p:xfrm>
            <a:off x="7080473" y="1163473"/>
            <a:ext cx="547688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09" name="公式" r:id="rId25" imgW="342720" imgH="393480" progId="Equation.3">
                    <p:embed/>
                  </p:oleObj>
                </mc:Choice>
                <mc:Fallback>
                  <p:oleObj name="公式" r:id="rId25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0473" y="1163473"/>
                          <a:ext cx="547688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" name="组合 29"/>
            <p:cNvGrpSpPr/>
            <p:nvPr/>
          </p:nvGrpSpPr>
          <p:grpSpPr>
            <a:xfrm>
              <a:off x="997734" y="1923678"/>
              <a:ext cx="7966754" cy="649437"/>
              <a:chOff x="1001142" y="987425"/>
              <a:chExt cx="7966754" cy="649437"/>
            </a:xfrm>
          </p:grpSpPr>
          <p:sp>
            <p:nvSpPr>
              <p:cNvPr id="31" name="文本框 39942"/>
              <p:cNvSpPr txBox="1">
                <a:spLocks noChangeArrowheads="1"/>
              </p:cNvSpPr>
              <p:nvPr/>
            </p:nvSpPr>
            <p:spPr bwMode="auto">
              <a:xfrm>
                <a:off x="1001142" y="1020673"/>
                <a:ext cx="620077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endParaRPr lang="en-US" altLang="en-US" sz="2400" dirty="0">
                  <a:solidFill>
                    <a:srgbClr val="FF5599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1448702" y="987425"/>
                <a:ext cx="7519194" cy="649437"/>
                <a:chOff x="1082675" y="1562968"/>
                <a:chExt cx="7519194" cy="649437"/>
              </a:xfrm>
            </p:grpSpPr>
            <p:grpSp>
              <p:nvGrpSpPr>
                <p:cNvPr id="33" name="组合 32"/>
                <p:cNvGrpSpPr/>
                <p:nvPr/>
              </p:nvGrpSpPr>
              <p:grpSpPr>
                <a:xfrm>
                  <a:off x="1082675" y="1589956"/>
                  <a:ext cx="7519194" cy="622449"/>
                  <a:chOff x="1082675" y="1589956"/>
                  <a:chExt cx="7519194" cy="622449"/>
                </a:xfrm>
              </p:grpSpPr>
              <p:grpSp>
                <p:nvGrpSpPr>
                  <p:cNvPr id="36" name="组合 35"/>
                  <p:cNvGrpSpPr/>
                  <p:nvPr/>
                </p:nvGrpSpPr>
                <p:grpSpPr>
                  <a:xfrm>
                    <a:off x="1082675" y="1589956"/>
                    <a:ext cx="7519194" cy="622449"/>
                    <a:chOff x="1400575" y="1833627"/>
                    <a:chExt cx="7519194" cy="622449"/>
                  </a:xfrm>
                </p:grpSpPr>
                <p:grpSp>
                  <p:nvGrpSpPr>
                    <p:cNvPr id="38" name="组合 37"/>
                    <p:cNvGrpSpPr/>
                    <p:nvPr/>
                  </p:nvGrpSpPr>
                  <p:grpSpPr>
                    <a:xfrm>
                      <a:off x="1400575" y="1833627"/>
                      <a:ext cx="7519194" cy="620861"/>
                      <a:chOff x="1400575" y="1833627"/>
                      <a:chExt cx="7519194" cy="620861"/>
                    </a:xfrm>
                  </p:grpSpPr>
                  <p:grpSp>
                    <p:nvGrpSpPr>
                      <p:cNvPr id="42" name="组合 41"/>
                      <p:cNvGrpSpPr/>
                      <p:nvPr/>
                    </p:nvGrpSpPr>
                    <p:grpSpPr>
                      <a:xfrm>
                        <a:off x="1400575" y="1833776"/>
                        <a:ext cx="768350" cy="620712"/>
                        <a:chOff x="1026520" y="2337832"/>
                        <a:chExt cx="768350" cy="620712"/>
                      </a:xfrm>
                    </p:grpSpPr>
                    <p:graphicFrame>
                      <p:nvGraphicFramePr>
                        <p:cNvPr id="46" name="对象 45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893931032"/>
                            </p:ext>
                          </p:extLst>
                        </p:nvPr>
                      </p:nvGraphicFramePr>
                      <p:xfrm>
                        <a:off x="1026520" y="2337832"/>
                        <a:ext cx="239713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710" name="公式" r:id="rId27" imgW="152280" imgH="393480" progId="Equation.3">
                                <p:embed/>
                              </p:oleObj>
                            </mc:Choice>
                            <mc:Fallback>
                              <p:oleObj name="公式" r:id="rId27" imgW="1522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4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1026520" y="2337832"/>
                                      <a:ext cx="239713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/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  <p:graphicFrame>
                      <p:nvGraphicFramePr>
                        <p:cNvPr id="47" name="对象 46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51018907"/>
                            </p:ext>
                          </p:extLst>
                        </p:nvPr>
                      </p:nvGraphicFramePr>
                      <p:xfrm>
                        <a:off x="1572620" y="2337832"/>
                        <a:ext cx="222250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711" name="公式" r:id="rId28" imgW="139680" imgH="393480" progId="Equation.3">
                                <p:embed/>
                              </p:oleObj>
                            </mc:Choice>
                            <mc:Fallback>
                              <p:oleObj name="公式" r:id="rId28" imgW="1396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6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1572620" y="2337832"/>
                                      <a:ext cx="222250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</p:grpSp>
                  <p:grpSp>
                    <p:nvGrpSpPr>
                      <p:cNvPr id="43" name="组合 42"/>
                      <p:cNvGrpSpPr/>
                      <p:nvPr/>
                    </p:nvGrpSpPr>
                    <p:grpSpPr>
                      <a:xfrm>
                        <a:off x="2955423" y="1833627"/>
                        <a:ext cx="5964346" cy="620712"/>
                        <a:chOff x="-38209" y="2104080"/>
                        <a:chExt cx="5964346" cy="620712"/>
                      </a:xfrm>
                    </p:grpSpPr>
                    <p:sp>
                      <p:nvSpPr>
                        <p:cNvPr id="44" name="TextBox 43"/>
                        <p:cNvSpPr txBox="1"/>
                        <p:nvPr/>
                      </p:nvSpPr>
                      <p:spPr>
                        <a:xfrm>
                          <a:off x="1138238" y="2182093"/>
                          <a:ext cx="478789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zh-CN" altLang="en-US" sz="2400" dirty="0" smtClean="0">
                              <a:latin typeface="楷体" pitchFamily="49" charset="-122"/>
                              <a:ea typeface="楷体" pitchFamily="49" charset="-122"/>
                            </a:rPr>
                            <a:t>     </a:t>
                          </a:r>
                          <a:endParaRPr lang="zh-CN" altLang="en-US" sz="2400" dirty="0">
                            <a:latin typeface="楷体" pitchFamily="49" charset="-122"/>
                            <a:ea typeface="楷体" pitchFamily="49" charset="-122"/>
                          </a:endParaRPr>
                        </a:p>
                      </p:txBody>
                    </p:sp>
                    <p:graphicFrame>
                      <p:nvGraphicFramePr>
                        <p:cNvPr id="45" name="对象 44">
                          <a:hlinkClick r:id="" action="ppaction://ole?verb=1"/>
                        </p:cNvPr>
                        <p:cNvGraphicFramePr>
                          <a:graphicFrameLocks noChangeAspect="1"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1494575898"/>
                            </p:ext>
                          </p:extLst>
                        </p:nvPr>
                      </p:nvGraphicFramePr>
                      <p:xfrm>
                        <a:off x="-38209" y="2104080"/>
                        <a:ext cx="219075" cy="620712"/>
                      </p:xfrm>
                      <a:graphic>
                        <a:graphicData uri="http://schemas.openxmlformats.org/presentationml/2006/ole">
                          <mc:AlternateContent xmlns:mc="http://schemas.openxmlformats.org/markup-compatibility/2006">
                            <mc:Choice xmlns:v="urn:schemas-microsoft-com:vml" Requires="v">
                              <p:oleObj spid="_x0000_s22712" name="公式" r:id="rId29" imgW="139680" imgH="393480" progId="Equation.3">
                                <p:embed/>
                              </p:oleObj>
                            </mc:Choice>
                            <mc:Fallback>
                              <p:oleObj name="公式" r:id="rId29" imgW="139680" imgH="393480" progId="Equation.3">
                                <p:embed/>
                                <p:pic>
                                  <p:nvPicPr>
                                    <p:cNvPr id="0" name=""/>
                                    <p:cNvPicPr>
                                      <a:picLocks noChangeAspect="1" noChangeArrowheads="1"/>
                                    </p:cNvPicPr>
                                    <p:nvPr/>
                                  </p:nvPicPr>
                                  <p:blipFill>
                                    <a:blip r:embed="rId8"/>
                                    <a:srcRect/>
                                    <a:stretch>
                                      <a:fillRect/>
                                    </a:stretch>
                                  </p:blipFill>
                                  <p:spPr bwMode="auto">
                                    <a:xfrm>
                                      <a:off x="-38209" y="2104080"/>
                                      <a:ext cx="219075" cy="620712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</p:pic>
                              </p:oleObj>
                            </mc:Fallback>
                          </mc:AlternateContent>
                        </a:graphicData>
                      </a:graphic>
                    </p:graphicFrame>
                  </p:grpSp>
                </p:grpSp>
                <p:graphicFrame>
                  <p:nvGraphicFramePr>
                    <p:cNvPr id="39" name="对象 38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1163737147"/>
                        </p:ext>
                      </p:extLst>
                    </p:nvPr>
                  </p:nvGraphicFramePr>
                  <p:xfrm>
                    <a:off x="3410350" y="1833776"/>
                    <a:ext cx="320675" cy="62071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13" name="公式" r:id="rId30" imgW="203040" imgH="393480" progId="Equation.3">
                            <p:embed/>
                          </p:oleObj>
                        </mc:Choice>
                        <mc:Fallback>
                          <p:oleObj name="公式" r:id="rId30" imgW="20304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0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3410350" y="1833776"/>
                                  <a:ext cx="320675" cy="62071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0" name="对象 39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107105637"/>
                        </p:ext>
                      </p:extLst>
                    </p:nvPr>
                  </p:nvGraphicFramePr>
                  <p:xfrm>
                    <a:off x="4585786" y="1833627"/>
                    <a:ext cx="242887" cy="62071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14" name="公式" r:id="rId31" imgW="152280" imgH="393480" progId="Equation.3">
                            <p:embed/>
                          </p:oleObj>
                        </mc:Choice>
                        <mc:Fallback>
                          <p:oleObj name="公式" r:id="rId31" imgW="15228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2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4585786" y="1833627"/>
                                  <a:ext cx="242887" cy="62071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1" name="对象 40">
                      <a:hlinkClick r:id="" action="ppaction://ole?verb=1"/>
                    </p:cNvPr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429138398"/>
                        </p:ext>
                      </p:extLst>
                    </p:nvPr>
                  </p:nvGraphicFramePr>
                  <p:xfrm>
                    <a:off x="5096275" y="1835363"/>
                    <a:ext cx="242888" cy="620713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715" name="公式" r:id="rId32" imgW="152280" imgH="393480" progId="Equation.3">
                            <p:embed/>
                          </p:oleObj>
                        </mc:Choice>
                        <mc:Fallback>
                          <p:oleObj name="公式" r:id="rId32" imgW="152280" imgH="393480" progId="Equation.3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4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5096275" y="1835363"/>
                                  <a:ext cx="242888" cy="620713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1277781" y="1635646"/>
                    <a:ext cx="653457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-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 </a:t>
                    </a:r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-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  </a:t>
                    </a:r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-</a:t>
                    </a:r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     </a:t>
                    </a:r>
                    <a:r>
                      <a:rPr lang="en-US" altLang="zh-CN" sz="2400" dirty="0">
                        <a:latin typeface="楷体" pitchFamily="49" charset="-122"/>
                        <a:ea typeface="楷体" pitchFamily="49" charset="-122"/>
                      </a:rPr>
                      <a:t>-</a:t>
                    </a:r>
                    <a:endParaRPr lang="zh-CN" altLang="en-US" sz="2400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</p:grpSp>
            <p:graphicFrame>
              <p:nvGraphicFramePr>
                <p:cNvPr id="34" name="对象 3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47241410"/>
                    </p:ext>
                  </p:extLst>
                </p:nvPr>
              </p:nvGraphicFramePr>
              <p:xfrm>
                <a:off x="5990323" y="1562968"/>
                <a:ext cx="220663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716" name="公式" r:id="rId33" imgW="139680" imgH="393480" progId="Equation.3">
                        <p:embed/>
                      </p:oleObj>
                    </mc:Choice>
                    <mc:Fallback>
                      <p:oleObj name="公式" r:id="rId33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990323" y="1562968"/>
                              <a:ext cx="220663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5" name="对象 34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53204314"/>
                    </p:ext>
                  </p:extLst>
                </p:nvPr>
              </p:nvGraphicFramePr>
              <p:xfrm>
                <a:off x="6447523" y="1562968"/>
                <a:ext cx="222250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717" name="公式" r:id="rId34" imgW="139680" imgH="393480" progId="Equation.3">
                        <p:embed/>
                      </p:oleObj>
                    </mc:Choice>
                    <mc:Fallback>
                      <p:oleObj name="公式" r:id="rId34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47523" y="1562968"/>
                              <a:ext cx="222250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48" name="对象 4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6142334"/>
                </p:ext>
              </p:extLst>
            </p:nvPr>
          </p:nvGraphicFramePr>
          <p:xfrm>
            <a:off x="2169319" y="1956926"/>
            <a:ext cx="427038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18" name="公式" r:id="rId35" imgW="266400" imgH="393480" progId="Equation.3">
                    <p:embed/>
                  </p:oleObj>
                </mc:Choice>
                <mc:Fallback>
                  <p:oleObj name="公式" r:id="rId35" imgW="266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9319" y="1956926"/>
                          <a:ext cx="427038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对象 4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6091933"/>
                </p:ext>
              </p:extLst>
            </p:nvPr>
          </p:nvGraphicFramePr>
          <p:xfrm>
            <a:off x="3707904" y="1956926"/>
            <a:ext cx="547688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19" name="公式" r:id="rId37" imgW="342720" imgH="393480" progId="Equation.3">
                    <p:embed/>
                  </p:oleObj>
                </mc:Choice>
                <mc:Fallback>
                  <p:oleObj name="公式" r:id="rId37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7904" y="1956926"/>
                          <a:ext cx="547688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对象 4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7421105"/>
                </p:ext>
              </p:extLst>
            </p:nvPr>
          </p:nvGraphicFramePr>
          <p:xfrm>
            <a:off x="5364088" y="1956926"/>
            <a:ext cx="549275" cy="62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20" name="公式" r:id="rId39" imgW="342720" imgH="393480" progId="Equation.3">
                    <p:embed/>
                  </p:oleObj>
                </mc:Choice>
                <mc:Fallback>
                  <p:oleObj name="公式" r:id="rId39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4088" y="1956926"/>
                          <a:ext cx="549275" cy="628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对象 5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5780815"/>
                </p:ext>
              </p:extLst>
            </p:nvPr>
          </p:nvGraphicFramePr>
          <p:xfrm>
            <a:off x="7020272" y="1944392"/>
            <a:ext cx="547688" cy="630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721" name="公式" r:id="rId41" imgW="342720" imgH="393480" progId="Equation.3">
                    <p:embed/>
                  </p:oleObj>
                </mc:Choice>
                <mc:Fallback>
                  <p:oleObj name="公式" r:id="rId41" imgW="342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20272" y="1944392"/>
                          <a:ext cx="547688" cy="630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640645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圆角矩形标注 54"/>
          <p:cNvSpPr/>
          <p:nvPr/>
        </p:nvSpPr>
        <p:spPr>
          <a:xfrm>
            <a:off x="1649634" y="2202063"/>
            <a:ext cx="2160240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你有什么发现？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6" name="圆角矩形标注 55"/>
          <p:cNvSpPr/>
          <p:nvPr/>
        </p:nvSpPr>
        <p:spPr>
          <a:xfrm>
            <a:off x="2051720" y="3068774"/>
            <a:ext cx="5240970" cy="1519200"/>
          </a:xfrm>
          <a:prstGeom prst="wedgeRoundRectCallout">
            <a:avLst>
              <a:gd name="adj1" fmla="val 56983"/>
              <a:gd name="adj2" fmla="val -3475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两个分母的最大公因数是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且分子都是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相加（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减），得数的分母就是原来两个分母的积，分子就是原来两个分母的和（差）。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36149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6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524328" y="3220243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287141" y="699963"/>
            <a:ext cx="7214580" cy="648072"/>
            <a:chOff x="885812" y="987574"/>
            <a:chExt cx="7214580" cy="648072"/>
          </a:xfrm>
          <a:noFill/>
        </p:grpSpPr>
        <p:sp>
          <p:nvSpPr>
            <p:cNvPr id="24" name="圆角矩形标注 23"/>
            <p:cNvSpPr>
              <a:spLocks noChangeArrowheads="1"/>
            </p:cNvSpPr>
            <p:nvPr/>
          </p:nvSpPr>
          <p:spPr bwMode="auto">
            <a:xfrm>
              <a:off x="885812" y="987574"/>
              <a:ext cx="7214580" cy="648072"/>
            </a:xfrm>
            <a:prstGeom prst="wedgeRoundRectCallout">
              <a:avLst>
                <a:gd name="adj1" fmla="val -53033"/>
                <a:gd name="adj2" fmla="val 51485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先估计哪几题的得数大于  ，再计算。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624271"/>
                </p:ext>
              </p:extLst>
            </p:nvPr>
          </p:nvGraphicFramePr>
          <p:xfrm>
            <a:off x="4637088" y="1014413"/>
            <a:ext cx="2444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01" name="公式" r:id="rId4" imgW="152280" imgH="393480" progId="Equation.3">
                    <p:embed/>
                  </p:oleObj>
                </mc:Choice>
                <mc:Fallback>
                  <p:oleObj name="公式" r:id="rId4" imgW="152280" imgH="393480" progId="Equation.3">
                    <p:embed/>
                    <p:pic>
                      <p:nvPicPr>
                        <p:cNvPr id="0" name="对象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7088" y="1014413"/>
                          <a:ext cx="2444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组合 40"/>
          <p:cNvGrpSpPr/>
          <p:nvPr/>
        </p:nvGrpSpPr>
        <p:grpSpPr>
          <a:xfrm>
            <a:off x="1259632" y="1922437"/>
            <a:ext cx="6526594" cy="649288"/>
            <a:chOff x="1001142" y="987128"/>
            <a:chExt cx="6526594" cy="649288"/>
          </a:xfrm>
        </p:grpSpPr>
        <p:sp>
          <p:nvSpPr>
            <p:cNvPr id="42" name="文本框 39942"/>
            <p:cNvSpPr txBox="1">
              <a:spLocks noChangeArrowheads="1"/>
            </p:cNvSpPr>
            <p:nvPr/>
          </p:nvSpPr>
          <p:spPr bwMode="auto">
            <a:xfrm>
              <a:off x="1001142" y="1020673"/>
              <a:ext cx="62007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endParaRPr lang="en-US" altLang="en-US" sz="2400" b="1" dirty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409700" y="987128"/>
              <a:ext cx="6118036" cy="649288"/>
              <a:chOff x="1043673" y="1562671"/>
              <a:chExt cx="6118036" cy="649288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043673" y="1589659"/>
                <a:ext cx="6118036" cy="622300"/>
                <a:chOff x="1043673" y="1589659"/>
                <a:chExt cx="6118036" cy="622300"/>
              </a:xfrm>
            </p:grpSpPr>
            <p:grpSp>
              <p:nvGrpSpPr>
                <p:cNvPr id="69" name="组合 68"/>
                <p:cNvGrpSpPr/>
                <p:nvPr/>
              </p:nvGrpSpPr>
              <p:grpSpPr>
                <a:xfrm>
                  <a:off x="1043673" y="1589659"/>
                  <a:ext cx="6118036" cy="622300"/>
                  <a:chOff x="1361573" y="1833330"/>
                  <a:chExt cx="6118036" cy="622300"/>
                </a:xfrm>
              </p:grpSpPr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361573" y="1833330"/>
                    <a:ext cx="6118036" cy="621009"/>
                    <a:chOff x="1361573" y="1833330"/>
                    <a:chExt cx="6118036" cy="621009"/>
                  </a:xfrm>
                </p:grpSpPr>
                <p:grpSp>
                  <p:nvGrpSpPr>
                    <p:cNvPr id="75" name="组合 74"/>
                    <p:cNvGrpSpPr/>
                    <p:nvPr/>
                  </p:nvGrpSpPr>
                  <p:grpSpPr>
                    <a:xfrm>
                      <a:off x="1361573" y="1833330"/>
                      <a:ext cx="819150" cy="620712"/>
                      <a:chOff x="987518" y="2337386"/>
                      <a:chExt cx="819150" cy="620712"/>
                    </a:xfrm>
                  </p:grpSpPr>
                  <p:graphicFrame>
                    <p:nvGraphicFramePr>
                      <p:cNvPr id="79" name="对象 78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198198270"/>
                          </p:ext>
                        </p:extLst>
                      </p:nvPr>
                    </p:nvGraphicFramePr>
                    <p:xfrm>
                      <a:off x="987518" y="2337386"/>
                      <a:ext cx="320675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8702" name="公式" r:id="rId6" imgW="203040" imgH="393480" progId="Equation.3">
                              <p:embed/>
                            </p:oleObj>
                          </mc:Choice>
                          <mc:Fallback>
                            <p:oleObj name="公式" r:id="rId6" imgW="20304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7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987518" y="2337386"/>
                                    <a:ext cx="320675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/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  <p:graphicFrame>
                    <p:nvGraphicFramePr>
                      <p:cNvPr id="80" name="对象 79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1911111234"/>
                          </p:ext>
                        </p:extLst>
                      </p:nvPr>
                    </p:nvGraphicFramePr>
                    <p:xfrm>
                      <a:off x="1563781" y="2337386"/>
                      <a:ext cx="242887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8703" name="公式" r:id="rId8" imgW="152280" imgH="393480" progId="Equation.3">
                              <p:embed/>
                            </p:oleObj>
                          </mc:Choice>
                          <mc:Fallback>
                            <p:oleObj name="公式" r:id="rId8" imgW="1522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9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1563781" y="2337386"/>
                                    <a:ext cx="242887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  <p:grpSp>
                  <p:nvGrpSpPr>
                    <p:cNvPr id="76" name="组合 75"/>
                    <p:cNvGrpSpPr/>
                    <p:nvPr/>
                  </p:nvGrpSpPr>
                  <p:grpSpPr>
                    <a:xfrm>
                      <a:off x="2955423" y="1833627"/>
                      <a:ext cx="4524186" cy="620712"/>
                      <a:chOff x="-38209" y="2104080"/>
                      <a:chExt cx="4524186" cy="620712"/>
                    </a:xfrm>
                  </p:grpSpPr>
                  <p:sp>
                    <p:nvSpPr>
                      <p:cNvPr id="77" name="TextBox 76"/>
                      <p:cNvSpPr txBox="1"/>
                      <p:nvPr/>
                    </p:nvSpPr>
                    <p:spPr>
                      <a:xfrm>
                        <a:off x="1138238" y="2182093"/>
                        <a:ext cx="3347739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zh-CN" altLang="en-US" sz="2400" b="1" dirty="0" smtClean="0">
                            <a:latin typeface="楷体" pitchFamily="49" charset="-122"/>
                            <a:ea typeface="楷体" pitchFamily="49" charset="-122"/>
                          </a:rPr>
                          <a:t>     </a:t>
                        </a:r>
                        <a:endParaRPr lang="zh-CN" altLang="en-US" sz="2400" b="1" dirty="0">
                          <a:latin typeface="楷体" pitchFamily="49" charset="-122"/>
                          <a:ea typeface="楷体" pitchFamily="49" charset="-122"/>
                        </a:endParaRPr>
                      </a:p>
                    </p:txBody>
                  </p:sp>
                  <p:graphicFrame>
                    <p:nvGraphicFramePr>
                      <p:cNvPr id="78" name="对象 77">
                        <a:hlinkClick r:id="" action="ppaction://ole?verb=1"/>
                      </p:cNvPr>
                      <p:cNvGraphicFramePr>
                        <a:graphicFrameLocks noChangeAspect="1"/>
                      </p:cNvGraphicFramePr>
                      <p:nvPr>
                        <p:extLst>
                          <p:ext uri="{D42A27DB-BD31-4B8C-83A1-F6EECF244321}">
                            <p14:modId xmlns:p14="http://schemas.microsoft.com/office/powerpoint/2010/main" val="545667299"/>
                          </p:ext>
                        </p:extLst>
                      </p:nvPr>
                    </p:nvGraphicFramePr>
                    <p:xfrm>
                      <a:off x="-38209" y="2104080"/>
                      <a:ext cx="219075" cy="620712"/>
                    </p:xfrm>
                    <a:graphic>
                      <a:graphicData uri="http://schemas.openxmlformats.org/presentationml/2006/ole">
                        <mc:AlternateContent xmlns:mc="http://schemas.openxmlformats.org/markup-compatibility/2006">
                          <mc:Choice xmlns:v="urn:schemas-microsoft-com:vml" Requires="v">
                            <p:oleObj spid="_x0000_s18704" name="公式" r:id="rId10" imgW="139680" imgH="393480" progId="Equation.3">
                              <p:embed/>
                            </p:oleObj>
                          </mc:Choice>
                          <mc:Fallback>
                            <p:oleObj name="公式" r:id="rId10" imgW="139680" imgH="393480" progId="Equation.3">
                              <p:embed/>
                              <p:pic>
                                <p:nvPicPr>
                                  <p:cNvPr id="0" name="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11"/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-38209" y="2104080"/>
                                    <a:ext cx="219075" cy="620712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</p:pic>
                            </p:oleObj>
                          </mc:Fallback>
                        </mc:AlternateContent>
                      </a:graphicData>
                    </a:graphic>
                  </p:graphicFrame>
                </p:grpSp>
              </p:grpSp>
              <p:graphicFrame>
                <p:nvGraphicFramePr>
                  <p:cNvPr id="72" name="对象 71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078576104"/>
                      </p:ext>
                    </p:extLst>
                  </p:nvPr>
                </p:nvGraphicFramePr>
                <p:xfrm>
                  <a:off x="3450723" y="1833330"/>
                  <a:ext cx="241300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705" name="公式" r:id="rId12" imgW="152280" imgH="393480" progId="Equation.3">
                          <p:embed/>
                        </p:oleObj>
                      </mc:Choice>
                      <mc:Fallback>
                        <p:oleObj name="公式" r:id="rId12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3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450723" y="1833330"/>
                                <a:ext cx="241300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3" name="对象 72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05896662"/>
                      </p:ext>
                    </p:extLst>
                  </p:nvPr>
                </p:nvGraphicFramePr>
                <p:xfrm>
                  <a:off x="4585786" y="1833627"/>
                  <a:ext cx="242887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706" name="公式" r:id="rId14" imgW="152280" imgH="393480" progId="Equation.3">
                          <p:embed/>
                        </p:oleObj>
                      </mc:Choice>
                      <mc:Fallback>
                        <p:oleObj name="公式" r:id="rId14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85786" y="1833627"/>
                                <a:ext cx="242887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4" name="对象 73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508815421"/>
                      </p:ext>
                    </p:extLst>
                  </p:nvPr>
                </p:nvGraphicFramePr>
                <p:xfrm>
                  <a:off x="5057273" y="1834917"/>
                  <a:ext cx="323850" cy="6207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707" name="公式" r:id="rId16" imgW="203040" imgH="393480" progId="Equation.3">
                          <p:embed/>
                        </p:oleObj>
                      </mc:Choice>
                      <mc:Fallback>
                        <p:oleObj name="公式" r:id="rId16" imgW="20304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057273" y="1834917"/>
                                <a:ext cx="323850" cy="6207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70" name="TextBox 69"/>
                <p:cNvSpPr txBox="1"/>
                <p:nvPr/>
              </p:nvSpPr>
              <p:spPr>
                <a:xfrm>
                  <a:off x="1277781" y="1635646"/>
                  <a:ext cx="555810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+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</a:t>
                  </a:r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+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</a:t>
                  </a:r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</a:t>
                  </a:r>
                  <a:r>
                    <a:rPr lang="en-US" altLang="zh-CN" sz="2400" b="1" dirty="0">
                      <a:latin typeface="楷体" pitchFamily="49" charset="-122"/>
                      <a:ea typeface="楷体" pitchFamily="49" charset="-122"/>
                    </a:rPr>
                    <a:t>-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aphicFrame>
            <p:nvGraphicFramePr>
              <p:cNvPr id="46" name="对象 4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1837637"/>
                  </p:ext>
                </p:extLst>
              </p:nvPr>
            </p:nvGraphicFramePr>
            <p:xfrm>
              <a:off x="5980798" y="1562671"/>
              <a:ext cx="241300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08" name="公式" r:id="rId18" imgW="152280" imgH="393480" progId="Equation.3">
                      <p:embed/>
                    </p:oleObj>
                  </mc:Choice>
                  <mc:Fallback>
                    <p:oleObj name="公式" r:id="rId18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80798" y="1562671"/>
                            <a:ext cx="241300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0" name="对象 49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52386525"/>
                  </p:ext>
                </p:extLst>
              </p:nvPr>
            </p:nvGraphicFramePr>
            <p:xfrm>
              <a:off x="6437998" y="1562671"/>
              <a:ext cx="242888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09" name="公式" r:id="rId20" imgW="152280" imgH="393480" progId="Equation.3">
                      <p:embed/>
                    </p:oleObj>
                  </mc:Choice>
                  <mc:Fallback>
                    <p:oleObj name="公式" r:id="rId20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37998" y="1562671"/>
                            <a:ext cx="242888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0" name="组合 9"/>
          <p:cNvGrpSpPr/>
          <p:nvPr/>
        </p:nvGrpSpPr>
        <p:grpSpPr>
          <a:xfrm>
            <a:off x="1331641" y="2572171"/>
            <a:ext cx="1872208" cy="620712"/>
            <a:chOff x="1645460" y="2571750"/>
            <a:chExt cx="1872208" cy="620712"/>
          </a:xfrm>
        </p:grpSpPr>
        <p:sp>
          <p:nvSpPr>
            <p:cNvPr id="9" name="TextBox 8"/>
            <p:cNvSpPr txBox="1"/>
            <p:nvPr/>
          </p:nvSpPr>
          <p:spPr>
            <a:xfrm>
              <a:off x="1645460" y="2640645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得数大于 </a:t>
              </a:r>
            </a:p>
          </p:txBody>
        </p:sp>
        <p:graphicFrame>
          <p:nvGraphicFramePr>
            <p:cNvPr id="81" name="对象 8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1478413"/>
                </p:ext>
              </p:extLst>
            </p:nvPr>
          </p:nvGraphicFramePr>
          <p:xfrm>
            <a:off x="2987824" y="2571750"/>
            <a:ext cx="244476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10" name="公式" r:id="rId22" imgW="152280" imgH="393480" progId="Equation.3">
                    <p:embed/>
                  </p:oleObj>
                </mc:Choice>
                <mc:Fallback>
                  <p:oleObj name="公式" r:id="rId22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2571750"/>
                          <a:ext cx="244476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" name="组合 81"/>
          <p:cNvGrpSpPr/>
          <p:nvPr/>
        </p:nvGrpSpPr>
        <p:grpSpPr>
          <a:xfrm>
            <a:off x="4499992" y="2572171"/>
            <a:ext cx="1872208" cy="620712"/>
            <a:chOff x="1645460" y="2571750"/>
            <a:chExt cx="1872208" cy="620712"/>
          </a:xfrm>
        </p:grpSpPr>
        <p:sp>
          <p:nvSpPr>
            <p:cNvPr id="83" name="TextBox 82"/>
            <p:cNvSpPr txBox="1"/>
            <p:nvPr/>
          </p:nvSpPr>
          <p:spPr>
            <a:xfrm>
              <a:off x="1645460" y="2640645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得数大于 </a:t>
              </a:r>
            </a:p>
          </p:txBody>
        </p:sp>
        <p:graphicFrame>
          <p:nvGraphicFramePr>
            <p:cNvPr id="84" name="对象 8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6806799"/>
                </p:ext>
              </p:extLst>
            </p:nvPr>
          </p:nvGraphicFramePr>
          <p:xfrm>
            <a:off x="2987824" y="2571750"/>
            <a:ext cx="244476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11" name="公式" r:id="rId23" imgW="152280" imgH="393480" progId="Equation.3">
                    <p:embed/>
                  </p:oleObj>
                </mc:Choice>
                <mc:Fallback>
                  <p:oleObj name="公式" r:id="rId2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2571750"/>
                          <a:ext cx="244476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890127"/>
              </p:ext>
            </p:extLst>
          </p:nvPr>
        </p:nvGraphicFramePr>
        <p:xfrm>
          <a:off x="1426493" y="3003525"/>
          <a:ext cx="1057275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12" name="公式" r:id="rId24" imgW="660240" imgH="812520" progId="Equation.3">
                  <p:embed/>
                </p:oleObj>
              </mc:Choice>
              <mc:Fallback>
                <p:oleObj name="公式" r:id="rId24" imgW="660240" imgH="812520" progId="Equation.3">
                  <p:embed/>
                  <p:pic>
                    <p:nvPicPr>
                      <p:cNvPr id="0" name="对象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6493" y="3003525"/>
                        <a:ext cx="1057275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760934"/>
              </p:ext>
            </p:extLst>
          </p:nvPr>
        </p:nvGraphicFramePr>
        <p:xfrm>
          <a:off x="3017838" y="2571725"/>
          <a:ext cx="9969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13" name="公式" r:id="rId26" imgW="622080" imgH="812520" progId="Equation.3">
                  <p:embed/>
                </p:oleObj>
              </mc:Choice>
              <mc:Fallback>
                <p:oleObj name="公式" r:id="rId26" imgW="622080" imgH="81252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7838" y="2571725"/>
                        <a:ext cx="9969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720279"/>
              </p:ext>
            </p:extLst>
          </p:nvPr>
        </p:nvGraphicFramePr>
        <p:xfrm>
          <a:off x="4686300" y="3074962"/>
          <a:ext cx="1057275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14" name="公式" r:id="rId28" imgW="660240" imgH="812520" progId="Equation.3">
                  <p:embed/>
                </p:oleObj>
              </mc:Choice>
              <mc:Fallback>
                <p:oleObj name="公式" r:id="rId28" imgW="660240" imgH="812520" progId="Equation.3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00" y="3074962"/>
                        <a:ext cx="1057275" cy="129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299784"/>
              </p:ext>
            </p:extLst>
          </p:nvPr>
        </p:nvGraphicFramePr>
        <p:xfrm>
          <a:off x="6372200" y="2571725"/>
          <a:ext cx="793750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15" name="公式" r:id="rId30" imgW="495000" imgH="812520" progId="Equation.3">
                  <p:embed/>
                </p:oleObj>
              </mc:Choice>
              <mc:Fallback>
                <p:oleObj name="公式" r:id="rId30" imgW="495000" imgH="812520" progId="Equation.3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2571725"/>
                        <a:ext cx="793750" cy="1296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" name="图片 44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26" y="75168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0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640645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55526"/>
            <a:ext cx="2358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10411"/>
              </p:ext>
            </p:extLst>
          </p:nvPr>
        </p:nvGraphicFramePr>
        <p:xfrm>
          <a:off x="1655936" y="1491233"/>
          <a:ext cx="8953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7" name="公式" r:id="rId4" imgW="558720" imgH="393480" progId="Equation.3">
                  <p:embed/>
                </p:oleObj>
              </mc:Choice>
              <mc:Fallback>
                <p:oleObj name="公式" r:id="rId4" imgW="558720" imgH="393480" progId="Equation.3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936" y="1491233"/>
                        <a:ext cx="8953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939737"/>
              </p:ext>
            </p:extLst>
          </p:nvPr>
        </p:nvGraphicFramePr>
        <p:xfrm>
          <a:off x="3447181" y="1466776"/>
          <a:ext cx="97631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8" name="公式" r:id="rId6" imgW="609480" imgH="393480" progId="Equation.3">
                  <p:embed/>
                </p:oleObj>
              </mc:Choice>
              <mc:Fallback>
                <p:oleObj name="公式" r:id="rId6" imgW="609480" imgH="39348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7181" y="1466776"/>
                        <a:ext cx="976313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092315"/>
              </p:ext>
            </p:extLst>
          </p:nvPr>
        </p:nvGraphicFramePr>
        <p:xfrm>
          <a:off x="5226744" y="1440235"/>
          <a:ext cx="996950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9" name="公式" r:id="rId8" imgW="622080" imgH="393480" progId="Equation.3">
                  <p:embed/>
                </p:oleObj>
              </mc:Choice>
              <mc:Fallback>
                <p:oleObj name="公式" r:id="rId8" imgW="622080" imgH="393480" progId="Equation.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6744" y="1440235"/>
                        <a:ext cx="996950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68555"/>
              </p:ext>
            </p:extLst>
          </p:nvPr>
        </p:nvGraphicFramePr>
        <p:xfrm>
          <a:off x="1619672" y="2087488"/>
          <a:ext cx="136366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" name="公式" r:id="rId10" imgW="850680" imgH="393480" progId="Equation.3">
                  <p:embed/>
                </p:oleObj>
              </mc:Choice>
              <mc:Fallback>
                <p:oleObj name="公式" r:id="rId10" imgW="850680" imgH="39348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087488"/>
                        <a:ext cx="1363662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235401"/>
              </p:ext>
            </p:extLst>
          </p:nvPr>
        </p:nvGraphicFramePr>
        <p:xfrm>
          <a:off x="2047230" y="2735188"/>
          <a:ext cx="609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1" name="公式" r:id="rId12" imgW="380880" imgH="393480" progId="Equation.3">
                  <p:embed/>
                </p:oleObj>
              </mc:Choice>
              <mc:Fallback>
                <p:oleObj name="公式" r:id="rId12" imgW="380880" imgH="393480" progId="Equation.3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230" y="2735188"/>
                        <a:ext cx="60960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953017"/>
              </p:ext>
            </p:extLst>
          </p:nvPr>
        </p:nvGraphicFramePr>
        <p:xfrm>
          <a:off x="3338909" y="2067297"/>
          <a:ext cx="144462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2" name="公式" r:id="rId14" imgW="901440" imgH="393480" progId="Equation.3">
                  <p:embed/>
                </p:oleObj>
              </mc:Choice>
              <mc:Fallback>
                <p:oleObj name="公式" r:id="rId14" imgW="901440" imgH="393480" progId="Equation.3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909" y="2067297"/>
                        <a:ext cx="1444625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803285"/>
              </p:ext>
            </p:extLst>
          </p:nvPr>
        </p:nvGraphicFramePr>
        <p:xfrm>
          <a:off x="3784302" y="2715369"/>
          <a:ext cx="7112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3" name="公式" r:id="rId16" imgW="444240" imgH="393480" progId="Equation.3">
                  <p:embed/>
                </p:oleObj>
              </mc:Choice>
              <mc:Fallback>
                <p:oleObj name="公式" r:id="rId16" imgW="444240" imgH="393480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302" y="2715369"/>
                        <a:ext cx="71120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600049"/>
              </p:ext>
            </p:extLst>
          </p:nvPr>
        </p:nvGraphicFramePr>
        <p:xfrm>
          <a:off x="5076056" y="2044902"/>
          <a:ext cx="1511165" cy="61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4" name="Equation" r:id="rId18" imgW="1498320" imgH="609480" progId="Equation.DSMT4">
                  <p:embed/>
                </p:oleObj>
              </mc:Choice>
              <mc:Fallback>
                <p:oleObj name="Equation" r:id="rId18" imgW="1498320" imgH="60948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044902"/>
                        <a:ext cx="1511165" cy="612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401916"/>
              </p:ext>
            </p:extLst>
          </p:nvPr>
        </p:nvGraphicFramePr>
        <p:xfrm>
          <a:off x="5620071" y="2715765"/>
          <a:ext cx="680122" cy="66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5" name="Equation" r:id="rId20" imgW="622080" imgH="609480" progId="Equation.DSMT4">
                  <p:embed/>
                </p:oleObj>
              </mc:Choice>
              <mc:Fallback>
                <p:oleObj name="Equation" r:id="rId20" imgW="622080" imgH="60948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0071" y="2715765"/>
                        <a:ext cx="680122" cy="664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图片 20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51233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11560" y="527426"/>
            <a:ext cx="8040991" cy="875646"/>
            <a:chOff x="971600" y="942925"/>
            <a:chExt cx="7239004" cy="875646"/>
          </a:xfrm>
        </p:grpSpPr>
        <p:sp>
          <p:nvSpPr>
            <p:cNvPr id="23" name="TextBox 22"/>
            <p:cNvSpPr txBox="1"/>
            <p:nvPr/>
          </p:nvSpPr>
          <p:spPr>
            <a:xfrm>
              <a:off x="971600" y="987574"/>
              <a:ext cx="72390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一个等边三角形，每边长  分米。它的周长是多少分米？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49" name="对象 4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8927750"/>
                </p:ext>
              </p:extLst>
            </p:nvPr>
          </p:nvGraphicFramePr>
          <p:xfrm>
            <a:off x="4342558" y="942925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39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2558" y="942925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组合 10"/>
          <p:cNvGrpSpPr/>
          <p:nvPr/>
        </p:nvGrpSpPr>
        <p:grpSpPr>
          <a:xfrm>
            <a:off x="2483768" y="1851670"/>
            <a:ext cx="4248472" cy="628230"/>
            <a:chOff x="2483768" y="1988169"/>
            <a:chExt cx="4248472" cy="628230"/>
          </a:xfrm>
        </p:grpSpPr>
        <p:grpSp>
          <p:nvGrpSpPr>
            <p:cNvPr id="8" name="组合 7"/>
            <p:cNvGrpSpPr/>
            <p:nvPr/>
          </p:nvGrpSpPr>
          <p:grpSpPr>
            <a:xfrm>
              <a:off x="2483768" y="1988169"/>
              <a:ext cx="4248472" cy="620713"/>
              <a:chOff x="2483768" y="1988169"/>
              <a:chExt cx="4248472" cy="620713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483768" y="2067694"/>
                <a:ext cx="42484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 +  +  =  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（分米）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53" name="对象 5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41801361"/>
                  </p:ext>
                </p:extLst>
              </p:nvPr>
            </p:nvGraphicFramePr>
            <p:xfrm>
              <a:off x="2771800" y="1988169"/>
              <a:ext cx="239712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540" name="公式" r:id="rId5" imgW="152280" imgH="393480" progId="Equation.3">
                      <p:embed/>
                    </p:oleObj>
                  </mc:Choice>
                  <mc:Fallback>
                    <p:oleObj name="公式" r:id="rId5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71800" y="1988169"/>
                            <a:ext cx="239712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1" name="对象 2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242342"/>
                </p:ext>
              </p:extLst>
            </p:nvPr>
          </p:nvGraphicFramePr>
          <p:xfrm>
            <a:off x="3252168" y="1995686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41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2168" y="1995686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对象 2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0913698"/>
                </p:ext>
              </p:extLst>
            </p:nvPr>
          </p:nvGraphicFramePr>
          <p:xfrm>
            <a:off x="3635896" y="1995686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42" name="公式" r:id="rId8" imgW="152280" imgH="393480" progId="Equation.3">
                    <p:embed/>
                  </p:oleObj>
                </mc:Choice>
                <mc:Fallback>
                  <p:oleObj name="公式" r:id="rId8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5896" y="1995686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对象 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2414970"/>
                </p:ext>
              </p:extLst>
            </p:nvPr>
          </p:nvGraphicFramePr>
          <p:xfrm>
            <a:off x="4188271" y="1995686"/>
            <a:ext cx="23971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43" name="公式" r:id="rId9" imgW="152280" imgH="393480" progId="Equation.3">
                    <p:embed/>
                  </p:oleObj>
                </mc:Choice>
                <mc:Fallback>
                  <p:oleObj name="公式" r:id="rId9" imgW="152280" imgH="393480" progId="Equation.3">
                    <p:embed/>
                    <p:pic>
                      <p:nvPicPr>
                        <p:cNvPr id="0" name="对象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8271" y="1995686"/>
                          <a:ext cx="23971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组合 9"/>
          <p:cNvGrpSpPr/>
          <p:nvPr/>
        </p:nvGrpSpPr>
        <p:grpSpPr>
          <a:xfrm>
            <a:off x="1924224" y="2867299"/>
            <a:ext cx="5600104" cy="620712"/>
            <a:chOff x="1492176" y="3579862"/>
            <a:chExt cx="5600104" cy="620712"/>
          </a:xfrm>
        </p:grpSpPr>
        <p:sp>
          <p:nvSpPr>
            <p:cNvPr id="51" name="TextBox 50"/>
            <p:cNvSpPr txBox="1"/>
            <p:nvPr/>
          </p:nvSpPr>
          <p:spPr>
            <a:xfrm>
              <a:off x="1492176" y="3651870"/>
              <a:ext cx="5600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：它的周长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是  分米。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9" name="对象 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8781931"/>
                </p:ext>
              </p:extLst>
            </p:nvPr>
          </p:nvGraphicFramePr>
          <p:xfrm>
            <a:off x="3756223" y="3579862"/>
            <a:ext cx="23971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44" name="公式" r:id="rId11" imgW="152280" imgH="393480" progId="Equation.3">
                    <p:embed/>
                  </p:oleObj>
                </mc:Choice>
                <mc:Fallback>
                  <p:oleObj name="公式" r:id="rId11" imgW="152280" imgH="393480" progId="Equation.3">
                    <p:embed/>
                    <p:pic>
                      <p:nvPicPr>
                        <p:cNvPr id="0" name="对象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6223" y="3579862"/>
                          <a:ext cx="23971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668344" y="3147162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2" y="1933764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4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</Words>
  <Application>Microsoft Office PowerPoint</Application>
  <PresentationFormat>全屏显示(16:9)</PresentationFormat>
  <Paragraphs>52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Calibri</vt:lpstr>
      <vt:lpstr>黑体</vt:lpstr>
      <vt:lpstr>幼圆</vt:lpstr>
      <vt:lpstr>楷体</vt:lpstr>
      <vt:lpstr>微软雅黑</vt:lpstr>
      <vt:lpstr>3_Office 主题</vt:lpstr>
      <vt:lpstr>5_Office 主题</vt:lpstr>
      <vt:lpstr>4_Office 主题</vt:lpstr>
      <vt:lpstr>公式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2019-10-14T08:42:31Z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